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3_variable_target_big_buffer\Test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17727947050097E-2"/>
          <c:y val="4.195589660775826E-2"/>
          <c:w val="0.88325473582106584"/>
          <c:h val="0.7552162571814221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Tabelle1!$C$2:$C$3</c:f>
              <c:strCache>
                <c:ptCount val="2"/>
                <c:pt idx="1">
                  <c:v>Egress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Tabelle1!$A$4:$A$13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Tabelle1!$C$4:$C$13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7-46F6-9E70-CB2ED8243B68}"/>
            </c:ext>
          </c:extLst>
        </c:ser>
        <c:ser>
          <c:idx val="3"/>
          <c:order val="3"/>
          <c:tx>
            <c:strRef>
              <c:f>Tabelle1!$E$2:$E$3</c:f>
              <c:strCache>
                <c:ptCount val="2"/>
                <c:pt idx="1">
                  <c:v>Ingress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Tabelle1!$A$4:$A$13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Tabelle1!$E$4:$E$13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7-46F6-9E70-CB2ED8243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"/>
        <c:axId val="467103344"/>
        <c:axId val="4671040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Tabelle1!$B$2:$B$3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Tabelle1!$B$4:$B$13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516.70000000000005</c:v>
                      </c:pt>
                      <c:pt idx="1">
                        <c:v>516.79999999999995</c:v>
                      </c:pt>
                      <c:pt idx="2">
                        <c:v>516.70000000000005</c:v>
                      </c:pt>
                      <c:pt idx="3">
                        <c:v>516.70000000000005</c:v>
                      </c:pt>
                      <c:pt idx="4">
                        <c:v>516.6</c:v>
                      </c:pt>
                      <c:pt idx="5">
                        <c:v>516.70000000000005</c:v>
                      </c:pt>
                      <c:pt idx="6">
                        <c:v>516.70000000000005</c:v>
                      </c:pt>
                      <c:pt idx="7">
                        <c:v>516.6</c:v>
                      </c:pt>
                      <c:pt idx="8">
                        <c:v>512.4</c:v>
                      </c:pt>
                      <c:pt idx="9">
                        <c:v>516.99599999999998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DB7-46F6-9E70-CB2ED8243B6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Tabelle1!$D$2:$D$3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Tabelle1!$D$4:$D$13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104</c:v>
                      </c:pt>
                      <c:pt idx="1">
                        <c:v>208</c:v>
                      </c:pt>
                      <c:pt idx="2">
                        <c:v>304</c:v>
                      </c:pt>
                      <c:pt idx="3">
                        <c:v>408</c:v>
                      </c:pt>
                      <c:pt idx="4">
                        <c:v>488</c:v>
                      </c:pt>
                      <c:pt idx="5">
                        <c:v>264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71.900000000000006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DB7-46F6-9E70-CB2ED8243B68}"/>
                  </c:ext>
                </c:extLst>
              </c15:ser>
            </c15:filteredBarSeries>
          </c:ext>
        </c:extLst>
      </c:barChart>
      <c:catAx>
        <c:axId val="46710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Target Bandwidth [Kbps]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7104000"/>
        <c:crosses val="autoZero"/>
        <c:auto val="1"/>
        <c:lblAlgn val="ctr"/>
        <c:lblOffset val="100"/>
        <c:noMultiLvlLbl val="0"/>
      </c:catAx>
      <c:valAx>
        <c:axId val="46710400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Number of Drops</a:t>
                </a:r>
                <a:r>
                  <a:rPr lang="de-CH" sz="1600" baseline="0"/>
                  <a:t> to Zero per 10 Samples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71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615D2-CD3E-486D-B519-D0F9C9DD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133F62-CE66-4CA3-BE2F-362F6190A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E1C7-E855-4D76-A4E8-7E886E3D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9CE6EE-7D91-42A4-9D62-816DF7CB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53E53-8A23-4195-B749-60BAB4E8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A69A9-B77A-4236-ABF9-86AFDA31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8C8501-B9EF-4616-BD15-1C4919BE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18753-EB03-4A1E-8322-372FCB8B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7BF88-6B1C-4BBE-9855-B6FDE33A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A1B00-8295-4823-A0A6-CDF2E94E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4CA9BE-E24F-4FE6-9483-388E6AD1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69A2F7-7DE3-4EEA-AA8D-06F50BA15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3B6CF-4B82-4902-844E-451FE413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0A4D-0739-43A4-935F-7B9FDAB2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DB4EE-C514-40ED-A541-FFD7A4C0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1A95C-5D9B-4783-AF2E-5499E31F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1DC76-8C50-45F1-AF26-A18B6C3F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FBC0D1-B335-4C46-96C3-E55D2458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452F6-2206-4912-BC80-F5AF0519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6ED0B-E8ED-4E78-A62A-AD9DBEF9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8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A7AC7-70B8-4EDC-8227-D7A2CD31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49226-6286-41CD-8BCA-C7E57872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8C6E5-74F7-4599-9909-896515BA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50C22E-060C-4CFC-9FEC-A4D0273D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D1976-C0A7-401A-A090-97E52419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696E7-E8DE-4F80-9162-F9BDF32D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1433C-A4D7-477B-9C60-77AE9C4DA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5D3E1-1C89-4894-97D4-E47657B35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8D0C43-051D-48A6-BAC9-89AD2BEE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361A57-7154-4907-BCB1-81DAE2CD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E3D99D-B2F9-4D40-87E3-BD545C28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6D699-503B-49B0-8836-70DB156F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180E6-234A-4968-8399-EA73FC87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3D0E6-1A57-4707-8683-B1C13722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197C81-40F4-46D1-B160-126C04906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D99BA7-6012-4EDE-A4B2-F13B17B93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3822C6-6FE5-4A05-A647-1DFE5097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9CF40A-19B4-47EE-98F1-9834CA9F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A6B412-C01D-4416-AD84-1F6AE946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56BDE-1611-4CE8-8D62-090F120B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94260-BAD5-43B5-A1A6-B2341EA6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85E3DD-3DD3-4250-9E93-78C3947D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92DDB9-7C26-4293-8BB7-F268E397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13264A-49CE-41A1-9344-D9B7A0E9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7F0107-50CB-4552-BF57-B1373186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0AF7C-1ABD-473A-90E3-05AF4722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C0E00-8967-43A4-8521-9A54AA4B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1955C-21B3-454F-8CDF-FE560E6F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95415C-33A6-478A-B679-363A725E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EFA04-64A1-4D5D-9968-6222789F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82A79-178E-47D1-AA8B-2F4EBFEB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2D0D7-4688-46B7-95D5-88DF9EFE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634FF-CAA1-4E32-9710-1FA16465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CD7556-ADEE-4156-8105-9EF022E26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45BB97-C918-4C8D-9907-9C21F8C3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F500B-5D72-4A32-A404-44E395C2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457BA5-B9D5-4512-A6E5-EE7704F2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80A3FA-4703-4AD2-B511-3779E6EF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5EE57D-864C-431C-8F6E-2985416C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69AB8-A5F3-42AB-B1EB-CF2657615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8F95B-B419-4A01-B845-237DF8AE9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CC19-1EC1-4499-B16A-79771EDBE47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3B99A-3C1E-4573-822D-A084A79B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378C8-66AB-4345-B959-1951245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8EEC-43BE-4DB9-A489-1F9C2F902E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897A2C7-7D77-45B9-B173-4B863C3D2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987547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876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1</cp:revision>
  <dcterms:created xsi:type="dcterms:W3CDTF">2019-07-01T09:11:50Z</dcterms:created>
  <dcterms:modified xsi:type="dcterms:W3CDTF">2019-07-01T09:13:05Z</dcterms:modified>
</cp:coreProperties>
</file>