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12CD0-57EA-45C7-8930-A5FBD659C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5813" y="1090569"/>
            <a:ext cx="8518131" cy="1010724"/>
          </a:xfrm>
        </p:spPr>
        <p:txBody>
          <a:bodyPr/>
          <a:lstStyle/>
          <a:p>
            <a:r>
              <a:rPr lang="es-ES" dirty="0"/>
              <a:t>Concesionaria</a:t>
            </a:r>
            <a:endParaRPr lang="es-BO" dirty="0"/>
          </a:p>
        </p:txBody>
      </p:sp>
      <p:pic>
        <p:nvPicPr>
          <p:cNvPr id="7170" name="Picture 2" descr="Concesionarias pronostican un derrumbe muy fuerte en ventas de autos 0km -  Opinión Frontal">
            <a:extLst>
              <a:ext uri="{FF2B5EF4-FFF2-40B4-BE49-F238E27FC236}">
                <a16:creationId xmlns:a16="http://schemas.microsoft.com/office/drawing/2014/main" id="{18A0F803-E71C-44A1-A291-B114548D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89" y="2917797"/>
            <a:ext cx="5997429" cy="337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5F5C4A5-2FD3-41B4-BFE8-553C67724F46}"/>
              </a:ext>
            </a:extLst>
          </p:cNvPr>
          <p:cNvSpPr/>
          <p:nvPr/>
        </p:nvSpPr>
        <p:spPr>
          <a:xfrm>
            <a:off x="8917496" y="2850248"/>
            <a:ext cx="26173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Integrantes:</a:t>
            </a:r>
          </a:p>
          <a:p>
            <a:r>
              <a:rPr lang="es-ES" dirty="0"/>
              <a:t>	Valeria Rojas</a:t>
            </a:r>
          </a:p>
          <a:p>
            <a:r>
              <a:rPr lang="es-ES" dirty="0"/>
              <a:t>	Manuel Mendes</a:t>
            </a:r>
          </a:p>
          <a:p>
            <a:r>
              <a:rPr lang="es-ES" dirty="0"/>
              <a:t>	</a:t>
            </a:r>
            <a:r>
              <a:rPr lang="es-ES" dirty="0" err="1"/>
              <a:t>Clariss</a:t>
            </a:r>
            <a:r>
              <a:rPr lang="es-ES" dirty="0"/>
              <a:t> </a:t>
            </a:r>
            <a:r>
              <a:rPr lang="es-ES" dirty="0" err="1"/>
              <a:t>Gutierrez</a:t>
            </a:r>
            <a:endParaRPr lang="es-ES" dirty="0"/>
          </a:p>
          <a:p>
            <a:r>
              <a:rPr lang="es-ES" dirty="0"/>
              <a:t>	Luis Campero</a:t>
            </a:r>
          </a:p>
          <a:p>
            <a:r>
              <a:rPr lang="es-ES" dirty="0"/>
              <a:t>	Mariana Andrew</a:t>
            </a:r>
          </a:p>
          <a:p>
            <a:r>
              <a:rPr lang="es-ES" dirty="0"/>
              <a:t>	Juan Carlos Rojas</a:t>
            </a:r>
          </a:p>
        </p:txBody>
      </p:sp>
    </p:spTree>
    <p:extLst>
      <p:ext uri="{BB962C8B-B14F-4D97-AF65-F5344CB8AC3E}">
        <p14:creationId xmlns:p14="http://schemas.microsoft.com/office/powerpoint/2010/main" val="97611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8B33B-2DD8-4FAD-9286-AE0C3C81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 QUE TRATA?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E397D-FC78-497C-9CEB-5369D1AE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que ofrece una gestión de ventas de autos con una experiencia increíble e inigualable.</a:t>
            </a:r>
          </a:p>
          <a:p>
            <a:r>
              <a:rPr lang="es-ES" dirty="0"/>
              <a:t>El cliente solamente tendrá que escanear los códigos QR que tendrán los autos que estén en las concesionarias que cuenten con nuestro sistema.</a:t>
            </a:r>
            <a:endParaRPr lang="es-BO" dirty="0"/>
          </a:p>
        </p:txBody>
      </p:sp>
      <p:pic>
        <p:nvPicPr>
          <p:cNvPr id="1026" name="Picture 2" descr="Mejores Apps para leer códigos QR con iPhone">
            <a:extLst>
              <a:ext uri="{FF2B5EF4-FFF2-40B4-BE49-F238E27FC236}">
                <a16:creationId xmlns:a16="http://schemas.microsoft.com/office/drawing/2014/main" id="{EC76C800-5322-4798-9157-D913BCF6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30" y="3809762"/>
            <a:ext cx="4978124" cy="28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39C59-F04B-4C33-8165-79409206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Procesos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BA641-C873-4EF2-8DD8-10FD7B0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ES" dirty="0"/>
              <a:t>El cliente podrá escanear y ver las características del auto así como su precio y ver con calma si quiere comprarlo o no.</a:t>
            </a:r>
          </a:p>
          <a:p>
            <a:r>
              <a:rPr lang="es-ES" dirty="0"/>
              <a:t>Dependiendo de la ubicación o fechas especiales este contaría con descuentos exclusivos(FEXCO,BLACK FRIDAY, etc.).</a:t>
            </a:r>
          </a:p>
          <a:p>
            <a:r>
              <a:rPr lang="es-ES" dirty="0"/>
              <a:t>Los clientes(Concesionarias) tendrán acceso al sistema y podrán registrar sus autos así como asignarles un código QR único a cada auto</a:t>
            </a:r>
            <a:endParaRPr lang="es-BO" dirty="0"/>
          </a:p>
        </p:txBody>
      </p:sp>
      <p:pic>
        <p:nvPicPr>
          <p:cNvPr id="2054" name="Picture 6" descr="410 ideas de Cosas de carros | auto de lujo, vehículo de lujo, coches de  ensueño">
            <a:extLst>
              <a:ext uri="{FF2B5EF4-FFF2-40B4-BE49-F238E27FC236}">
                <a16:creationId xmlns:a16="http://schemas.microsoft.com/office/drawing/2014/main" id="{ABB556B2-5A84-4902-94E1-69D6883C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51" y="4273274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41E7C-A030-4343-A5E1-AA6AB11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Aplicación Móvil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9AE00-3DD9-48FC-ADC5-5B2BED97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2618"/>
            <a:ext cx="8915400" cy="3777622"/>
          </a:xfrm>
        </p:spPr>
        <p:txBody>
          <a:bodyPr/>
          <a:lstStyle/>
          <a:p>
            <a:r>
              <a:rPr lang="es-ES" dirty="0"/>
              <a:t>Esta aplicación esta mas basada para el cliente final(El comprador).</a:t>
            </a:r>
          </a:p>
          <a:p>
            <a:r>
              <a:rPr lang="es-ES" dirty="0"/>
              <a:t>El cliente capturara el código QR y así ver las características mas tranquilo y así decidir cual comprar con mas calma.</a:t>
            </a:r>
          </a:p>
          <a:p>
            <a:endParaRPr lang="es-BO" dirty="0"/>
          </a:p>
        </p:txBody>
      </p:sp>
      <p:pic>
        <p:nvPicPr>
          <p:cNvPr id="3076" name="Picture 4" descr="Tipos de aplicaciones móviles o apps - adapptative">
            <a:extLst>
              <a:ext uri="{FF2B5EF4-FFF2-40B4-BE49-F238E27FC236}">
                <a16:creationId xmlns:a16="http://schemas.microsoft.com/office/drawing/2014/main" id="{03BA988B-864D-40BB-8F64-BF37AA89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11" y="3252331"/>
            <a:ext cx="4472338" cy="298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DB8B2-5C18-4DD5-A1C1-CF198028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Aplicación Web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DB532-AE8A-49CE-BAFD-186FE37D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 es mas basada para la gestión también así para los clientes (concesionarias) y así poder llevar un mejor orden de los autos.</a:t>
            </a:r>
          </a:p>
          <a:p>
            <a:r>
              <a:rPr lang="es-ES" dirty="0"/>
              <a:t>Al ser web es mas cómodo y se puede usar en cualquier dispositivo y lugar teniendo las credenciales necesarias.</a:t>
            </a:r>
            <a:endParaRPr lang="es-BO" dirty="0"/>
          </a:p>
        </p:txBody>
      </p:sp>
      <p:pic>
        <p:nvPicPr>
          <p:cNvPr id="4098" name="Picture 2" descr="Qué son las Aplicaciones Web">
            <a:extLst>
              <a:ext uri="{FF2B5EF4-FFF2-40B4-BE49-F238E27FC236}">
                <a16:creationId xmlns:a16="http://schemas.microsoft.com/office/drawing/2014/main" id="{D6993FDB-3294-42A1-BDD1-846816AF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57" y="3885064"/>
            <a:ext cx="5946396" cy="23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8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C2AF8-F430-4585-BBFB-DD5FD836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Software y hardware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8E559-7231-4302-AFF4-6E1381BA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Plataformas :</a:t>
            </a:r>
          </a:p>
          <a:p>
            <a:pPr lvl="1"/>
            <a:r>
              <a:rPr lang="es-ES" dirty="0"/>
              <a:t>Fronted : Reac.js, ionic</a:t>
            </a:r>
          </a:p>
          <a:p>
            <a:pPr lvl="1"/>
            <a:r>
              <a:rPr lang="es-ES" dirty="0"/>
              <a:t>Backed : Node.js</a:t>
            </a:r>
          </a:p>
          <a:p>
            <a:pPr lvl="1"/>
            <a:r>
              <a:rPr lang="es-ES" dirty="0"/>
              <a:t>Base de datos : FireBase</a:t>
            </a:r>
          </a:p>
          <a:p>
            <a:r>
              <a:rPr lang="es-ES" dirty="0"/>
              <a:t>Hardware</a:t>
            </a:r>
          </a:p>
          <a:p>
            <a:pPr lvl="1"/>
            <a:r>
              <a:rPr lang="es-ES" dirty="0"/>
              <a:t>Hosting para la parte web </a:t>
            </a:r>
          </a:p>
          <a:p>
            <a:pPr marL="457200" lvl="1" indent="0">
              <a:buNone/>
            </a:pPr>
            <a:r>
              <a:rPr lang="es-ES" dirty="0"/>
              <a:t>     y Base de datos</a:t>
            </a:r>
          </a:p>
          <a:p>
            <a:pPr marL="457200" lvl="1" indent="0">
              <a:buNone/>
            </a:pPr>
            <a:endParaRPr lang="es-BO" dirty="0"/>
          </a:p>
        </p:txBody>
      </p:sp>
      <p:pic>
        <p:nvPicPr>
          <p:cNvPr id="6146" name="Picture 2" descr="Cuál es la clasificación del Software? Tipos de Software">
            <a:extLst>
              <a:ext uri="{FF2B5EF4-FFF2-40B4-BE49-F238E27FC236}">
                <a16:creationId xmlns:a16="http://schemas.microsoft.com/office/drawing/2014/main" id="{A389F7C9-2300-4914-AE24-8C62585B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99" y="3000332"/>
            <a:ext cx="4562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91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A2FD6-9158-49A7-890A-829C27F4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Costos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F773E-30EF-46EB-AF6D-53FC5F45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Arquitecto : Bs 10.000/mes</a:t>
            </a:r>
          </a:p>
          <a:p>
            <a:r>
              <a:rPr lang="es-ES" dirty="0"/>
              <a:t>Project Manager : Bs 7.000/mes</a:t>
            </a:r>
          </a:p>
          <a:p>
            <a:r>
              <a:rPr lang="es-ES" dirty="0"/>
              <a:t>Desarrollador Backed : Bs 6.000/mes</a:t>
            </a:r>
          </a:p>
          <a:p>
            <a:r>
              <a:rPr lang="es-ES" dirty="0"/>
              <a:t>Desarrollador Fronted : Bs 6.000/mes</a:t>
            </a:r>
          </a:p>
          <a:p>
            <a:r>
              <a:rPr lang="es-ES" dirty="0"/>
              <a:t>Mantenimiento : Bs 4.000/mes</a:t>
            </a:r>
          </a:p>
          <a:p>
            <a:r>
              <a:rPr lang="es-ES" dirty="0"/>
              <a:t>Infraestructura : Bs 4.000/mes</a:t>
            </a:r>
          </a:p>
          <a:p>
            <a:r>
              <a:rPr lang="es-ES" dirty="0"/>
              <a:t>Total : Bs 37.000/mes</a:t>
            </a:r>
          </a:p>
          <a:p>
            <a:r>
              <a:rPr lang="es-ES" dirty="0"/>
              <a:t>Precio dado : Bs 50.000/mes </a:t>
            </a:r>
          </a:p>
          <a:p>
            <a:r>
              <a:rPr lang="es-ES" dirty="0"/>
              <a:t>Superávit de Bs 13.000/mes</a:t>
            </a:r>
          </a:p>
          <a:p>
            <a:endParaRPr lang="es-BO" dirty="0"/>
          </a:p>
        </p:txBody>
      </p:sp>
      <p:pic>
        <p:nvPicPr>
          <p:cNvPr id="5122" name="Picture 2" descr="La economía de mercado es una economía de precios | Urgentebo">
            <a:extLst>
              <a:ext uri="{FF2B5EF4-FFF2-40B4-BE49-F238E27FC236}">
                <a16:creationId xmlns:a16="http://schemas.microsoft.com/office/drawing/2014/main" id="{7D77B40D-79E2-4B21-9AAA-9A888288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99" y="2154004"/>
            <a:ext cx="3056555" cy="25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3378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313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Concesionaria</vt:lpstr>
      <vt:lpstr>¿DE QUE TRATA?</vt:lpstr>
      <vt:lpstr>Procesos</vt:lpstr>
      <vt:lpstr>Aplicación Móvil</vt:lpstr>
      <vt:lpstr>Aplicación Web</vt:lpstr>
      <vt:lpstr>Software y hardware</vt:lpstr>
      <vt:lpstr>Costos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Concesionaria</dc:title>
  <dc:creator>Usuariocc</dc:creator>
  <cp:lastModifiedBy>Karen Giselle Rojas Vargas</cp:lastModifiedBy>
  <cp:revision>5</cp:revision>
  <dcterms:created xsi:type="dcterms:W3CDTF">2025-02-17T19:54:34Z</dcterms:created>
  <dcterms:modified xsi:type="dcterms:W3CDTF">2025-02-19T17:38:17Z</dcterms:modified>
</cp:coreProperties>
</file>