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7B77DD-E845-4DE1-8F9F-BB22561500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8E7F4-7F2F-40F9-87CB-45910F346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49A83A-CC45-4CD9-B142-B037C2866F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0ACEC-D597-4340-91DF-1264E3E2FA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914EB-FDC5-49B8-B0DA-F2F393B0B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0C21CD-8DC7-4BC1-A96C-37B05742E8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F82675-9193-4BF3-A636-CE83012185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3ED0A-8247-4CAD-9E80-77447757E0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684CA7-E23D-41DA-BA65-A5E288CB19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56B5A-E0D8-4997-8883-995A90762F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F8FE07-9D96-4A9D-A292-E499AFB81A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6EAFA5-3EDF-4133-805C-B2F88AC516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DC42F82-58C1-45CF-99E6-D3F1ED0E630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E4N Placeholder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29560" y="1371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Thank you for your attention!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2023-02-22T21:18:48Z</dcterms:created>
  <dc:creator/>
  <dc:description/>
  <dc:language>en-US</dc:language>
  <cp:lastModifiedBy/>
  <dcterms:modified xsi:type="dcterms:W3CDTF">2023-02-22T21:28:24Z</dcterms:modified>
  <cp:revision>1</cp:revision>
  <dc:subject/>
  <dc:title/>
</cp:coreProperties>
</file>