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8BD3D-5841-4445-940D-20FB66AF0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5CF0F-B73E-4531-9297-8AF02ECCA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97F1E-B08E-413E-892A-BBE0BB42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F5A99-F96C-4507-97B2-5AD8C93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F6865-ECD7-4489-90D3-02C6A63A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7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0781F-3756-4064-BC99-B67485FF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B8FBAD-76E5-469A-BA8C-168F8AEA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AE146-671A-4EF7-A735-6662AA43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D025B-95DD-4934-9105-8A260F6E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54D5F-6953-4410-B30B-E0BDDAD3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60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67FA7-ABF3-4F12-96BA-277179E40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94E54-4800-4AEA-BBBD-455CA55F0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2D2BF-5D7F-478A-A988-A44FD7F7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BA663-68E7-44D7-AA15-E65E7B7D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5B222-056F-4BB2-A716-F6DC8584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4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721C-0E57-4C6F-8136-6FFDB6C0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07569-2056-4FD1-BF7C-3DC6E74D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F0659-3024-4764-9516-B948C484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15658-3849-4E4D-990A-1D9A2FF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0D0FF-DE4C-4E16-9B93-7A129F4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00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A44F5-A55E-4E3D-932C-9561348A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B7CAC9-61E0-444C-A4B2-4D2D4C59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0B1B5-45AF-4D52-850D-3833F00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C3CD8F-2547-4FFC-8817-6B2A3BAB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D6433-BD52-4499-9022-E2690F08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9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ED40-5567-4E68-921F-2CA30ADB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1C249-8817-4F77-8BE2-AFFD3E42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A8460C-F9DF-4AAA-B6DA-C545EB14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5ED43-BA80-4CC8-8143-6E08A4B4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7E906-D47C-409B-8889-D6B09A94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4B54B-3E39-46F1-8A3C-D94DBCB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51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47CEA-6762-4921-990C-D4F5D89E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1FB38-025B-4A18-A0F5-9F4A2A6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D2C632-4FED-49D1-88DA-C636AFF1B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FB459-B561-49C2-B296-4F7F301C6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D959EB-E34D-4AB8-B362-57002C73F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6C869C-29D9-49F7-B110-A0ABCDAC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B7715B-ECB3-46ED-932C-93BB9F5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3E8B9A-8965-467F-8F39-DCE44A62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1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8A1A4-7211-4B50-A822-A53A77F6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2B3674-F2D3-4644-8B3E-9313206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13918E-B673-4261-9779-6120A8C2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831D2F-6432-46B6-9F23-FF828EA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9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F935A9-DC6C-412F-8D63-1F00A628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919CDD-F6CE-4892-88CD-80E0D56A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6DFC81-946C-4503-A4E1-7A56A11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7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01077-3F11-4F3B-A16E-9EAB55A2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3818F-EB7A-4E6C-9C5A-6AE654EB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A27858-BA76-4958-9EC3-12571B630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BA700-55ED-40CD-9A70-5416422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61A07D-2BF1-4FFB-AFB1-B4363BA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366D9-8198-44D2-97EA-BDB255CA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7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0C4FA-6469-4E52-9D5F-E70A2E6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839B48-E4CD-4F5F-9E8D-43F91A1EE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32EE2D-9A3D-4F35-AD5C-83E1F584A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28E4DD-ADF0-4D05-A812-E7C6788D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C0CEFA-E997-445E-8A78-ECE31ED9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E933B-330F-4416-903C-2EDA9CBC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8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8F52F2-B0DB-43DC-ADB8-60AC7BED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48ADF-8F77-4AD5-B909-405BE6ED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B0639-F8F0-4AFD-A262-2C6B69F7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17DA-C071-4EDC-8EDA-D4C528B4D245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71F6F-3D77-4DC3-8F9A-20F5E0D5F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74DF4-4DA3-4433-94BE-EF165CAA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2828-326D-48B7-9FCA-9819962166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60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3EB7-59B5-479D-9962-3AD0F3955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b="1" dirty="0"/>
              <a:t>RELOJ</a:t>
            </a:r>
            <a:r>
              <a:rPr lang="es-ES" sz="8000" dirty="0"/>
              <a:t> </a:t>
            </a:r>
            <a:r>
              <a:rPr lang="es-ES" sz="8000" b="1" dirty="0"/>
              <a:t>CANVAS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A106CC-347F-4353-A996-14FB1301D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Manuel Muñoz Sanz</a:t>
            </a:r>
          </a:p>
        </p:txBody>
      </p:sp>
    </p:spTree>
    <p:extLst>
      <p:ext uri="{BB962C8B-B14F-4D97-AF65-F5344CB8AC3E}">
        <p14:creationId xmlns:p14="http://schemas.microsoft.com/office/powerpoint/2010/main" val="42624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985AD69-F85F-4AEE-B9A3-B796FB06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68" y="3123055"/>
            <a:ext cx="4168501" cy="12650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767032-4582-4A05-880A-20D12310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50" y="2142454"/>
            <a:ext cx="4138019" cy="762066"/>
          </a:xfrm>
          <a:prstGeom prst="rect">
            <a:avLst/>
          </a:prstGeom>
        </p:spPr>
      </p:pic>
      <p:pic>
        <p:nvPicPr>
          <p:cNvPr id="17" name="Marcador de contenido 6">
            <a:extLst>
              <a:ext uri="{FF2B5EF4-FFF2-40B4-BE49-F238E27FC236}">
                <a16:creationId xmlns:a16="http://schemas.microsoft.com/office/drawing/2014/main" id="{65593144-4AD5-48B6-B168-318F8A9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55050" y="1410870"/>
            <a:ext cx="6187976" cy="228620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2ED0795-6428-4CBD-AB08-AC2DDB6E4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193" y="1344749"/>
            <a:ext cx="4168502" cy="41685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C4CEBB-200B-4D5B-89DD-DD20B4DD5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193" y="1328550"/>
            <a:ext cx="4168502" cy="41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0E12F35-B414-4BAA-BC69-004118F0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41" y="1874385"/>
            <a:ext cx="3086367" cy="15546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E5F66B-36DA-4B73-9C3C-94C571B6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1048"/>
            <a:ext cx="3981450" cy="92127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A683FA1-DA75-46AA-B71F-416387165855}"/>
              </a:ext>
            </a:extLst>
          </p:cNvPr>
          <p:cNvSpPr txBox="1"/>
          <p:nvPr/>
        </p:nvSpPr>
        <p:spPr>
          <a:xfrm>
            <a:off x="6217299" y="219002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6 </a:t>
            </a:r>
            <a:r>
              <a:rPr lang="es-ES" b="1" dirty="0"/>
              <a:t>            </a:t>
            </a:r>
            <a:r>
              <a:rPr lang="es-ES" dirty="0"/>
              <a:t>+   </a:t>
            </a:r>
            <a:r>
              <a:rPr lang="es-ES" dirty="0">
                <a:solidFill>
                  <a:srgbClr val="0070C0"/>
                </a:solidFill>
              </a:rPr>
              <a:t>(30/60) </a:t>
            </a:r>
            <a:r>
              <a:rPr lang="es-ES" dirty="0"/>
              <a:t>= </a:t>
            </a:r>
            <a:r>
              <a:rPr lang="es-ES" dirty="0">
                <a:solidFill>
                  <a:srgbClr val="FF0000"/>
                </a:solidFill>
              </a:rPr>
              <a:t>6</a:t>
            </a:r>
            <a:r>
              <a:rPr lang="es-ES" dirty="0"/>
              <a:t>,</a:t>
            </a:r>
            <a:r>
              <a:rPr lang="es-ES" dirty="0">
                <a:solidFill>
                  <a:srgbClr val="0070C0"/>
                </a:solidFill>
              </a:rPr>
              <a:t>5</a:t>
            </a:r>
            <a:br>
              <a:rPr lang="es-ES" dirty="0"/>
            </a:br>
            <a:r>
              <a:rPr lang="es-ES" b="1" dirty="0">
                <a:solidFill>
                  <a:srgbClr val="FF0000"/>
                </a:solidFill>
              </a:rPr>
              <a:t>30 *0,2  </a:t>
            </a:r>
            <a:r>
              <a:rPr lang="es-ES" dirty="0"/>
              <a:t>+   </a:t>
            </a:r>
            <a:r>
              <a:rPr lang="es-ES" dirty="0">
                <a:solidFill>
                  <a:srgbClr val="0070C0"/>
                </a:solidFill>
              </a:rPr>
              <a:t>(30/60) </a:t>
            </a:r>
            <a:r>
              <a:rPr lang="es-ES" dirty="0"/>
              <a:t>= </a:t>
            </a:r>
            <a:r>
              <a:rPr lang="es-ES" dirty="0">
                <a:solidFill>
                  <a:srgbClr val="FF0000"/>
                </a:solidFill>
              </a:rPr>
              <a:t>6</a:t>
            </a:r>
            <a:r>
              <a:rPr lang="es-ES" dirty="0"/>
              <a:t>,</a:t>
            </a:r>
            <a:r>
              <a:rPr lang="es-ES" dirty="0">
                <a:solidFill>
                  <a:srgbClr val="0070C0"/>
                </a:solidFill>
              </a:rPr>
              <a:t>5</a:t>
            </a:r>
            <a:br>
              <a:rPr lang="es-ES" dirty="0"/>
            </a:br>
            <a:r>
              <a:rPr lang="es-ES" b="1" dirty="0">
                <a:solidFill>
                  <a:srgbClr val="FF0000"/>
                </a:solidFill>
              </a:rPr>
              <a:t>30 *0,2</a:t>
            </a:r>
            <a:r>
              <a:rPr lang="es-ES" b="1" dirty="0"/>
              <a:t>                      </a:t>
            </a:r>
            <a:r>
              <a:rPr lang="es-ES" dirty="0"/>
              <a:t>= </a:t>
            </a:r>
            <a:r>
              <a:rPr lang="es-ES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633977A-6392-4BE8-B6D1-FEFB8348B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20" y="3167498"/>
            <a:ext cx="3270714" cy="29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3C6530-884D-41E8-8036-84831C77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43" y="1517747"/>
            <a:ext cx="4115157" cy="7620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0753A1-9F7B-430D-AEF8-B90F9869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86" y="1552004"/>
            <a:ext cx="3739459" cy="37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13031B1-43F6-417B-B4DC-0287696B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06" y="1746905"/>
            <a:ext cx="3429297" cy="4343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836195-2D42-491F-8683-28E1E634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06" y="2822914"/>
            <a:ext cx="3901778" cy="14174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497622-6BD2-4E49-A434-B44DDA436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62" y="1619417"/>
            <a:ext cx="3839297" cy="38244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3F8301-F97D-4B07-BF4D-B155E821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351" y="4379536"/>
            <a:ext cx="4016088" cy="13564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0B0AC1-799A-4590-9556-F6C65A5FC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268" y="1619417"/>
            <a:ext cx="3762084" cy="37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D1FCFD-0553-4C28-87CB-00189835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99" y="1678170"/>
            <a:ext cx="3901778" cy="403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0D6868-3958-4852-8F03-9002BB6A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60" y="1432715"/>
            <a:ext cx="4008064" cy="39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3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DAEFB8-8026-4E48-9250-536E5C1E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79" y="1197990"/>
            <a:ext cx="4118721" cy="4145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AC9ADB-A5AE-45F7-A7D6-D9682B19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83" y="1950074"/>
            <a:ext cx="4118721" cy="46300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16364E-FFB8-49A2-BBE9-14462745A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984" y="381000"/>
            <a:ext cx="2530958" cy="12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7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28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RELOJ CANVAS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RELOJ CANVAS</dc:title>
  <dc:creator>Manuel Muñoz Sanz</dc:creator>
  <cp:lastModifiedBy>Manuel Muñoz Sanz</cp:lastModifiedBy>
  <cp:revision>1</cp:revision>
  <dcterms:created xsi:type="dcterms:W3CDTF">2022-04-06T07:07:39Z</dcterms:created>
  <dcterms:modified xsi:type="dcterms:W3CDTF">2022-04-06T13:53:14Z</dcterms:modified>
</cp:coreProperties>
</file>