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605C7-B6BB-4499-9016-26635750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AFE9D-D5F5-43A0-AEC7-3086449AD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68055-C439-43EB-A7B8-1F8361B1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B225-9807-4EFF-B293-AF94B206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5B432-A2EA-42F3-BE73-30260CFD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4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CA85-0F1D-426D-8E60-C89EAABB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37499F-0D6B-4D8E-9821-5BAC760B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10BDC-EE06-4AE2-926B-1AE0D97B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B45-9770-4934-A45E-77C6EA1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2B3C-7C5B-48D2-AE1B-21161F1B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4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E2F1AD-5E3F-466F-ABE3-EA9483FC0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9711AD-E291-42E2-9985-0F2B1233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38E94-A8A6-4422-BA6C-532D2599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4DF0C-4517-41E5-A3B0-EF88872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0DA6C-2552-48B8-8762-6F3A6924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0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03AE6-BC12-48DB-8111-A75B40ED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400A38-EEB8-4003-89A1-9DB3436A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D714E-032F-4493-B113-EF8E3A25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7CF46-4DDE-4A14-8AE1-6136A41D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AEA61-D34E-440C-810A-2C15401F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1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93E90-3B92-4759-A5CF-2F8493F7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09416-D02C-4317-9DF4-E3454503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F51EF-8011-408F-9AE2-888C0A0F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33EA8-01C1-4604-9E6D-FCABAB24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BE953-CB5A-4843-871B-9B845C19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2595-AFFC-4513-A809-F240BAB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1D39B-6D8B-4653-8985-194F43D9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21C6F9-0EB9-40DA-85F7-17316C47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BC2A-2FD2-486C-8E70-6E48E9F0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6ADE0E-858F-4FD7-A462-62947121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08AE6B-1022-4117-B489-A1987D1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4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551FC-AA1E-4AD8-A6A7-CAE9EA6B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571553-D3CE-4E1D-90C3-31F6A75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4C4F2-CE0D-48C6-BB3D-8ADA116E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93995C-D08D-420A-A513-FE0D60749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692E80-EA45-4D1B-A5E8-8592B14F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B66C79-EF25-4F15-9E2F-E22497F8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E6F12F-F07D-400F-B0F8-E58C5EAA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8865B-D76A-4DCF-BB9B-D23A142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675C8-77C4-4522-8DB3-42D49766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A8C25D-D3EA-4493-B9FD-A24A9764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FABA54-3BC3-4E1E-8A3F-B3164B36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ECB8EA-52B6-43DF-AE44-60A778B8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667928-EB43-46F1-A600-4C71569D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B50CE4-7FCA-4711-806E-143516D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AB6053-B93A-4215-A158-9845FBEB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28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BBC6-76C2-4197-97CD-9486E2C6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2EE43-E424-436F-8E2D-844BA664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C5D596-B2B6-4FC7-8B18-D0EBA4192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16A83-D928-418C-9685-994FE8CC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77CBEB-67C1-4C8A-8B37-14B6F902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1E6257-E290-4BB9-A10E-B37C470C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94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3B811-42A0-44AE-8448-A62BE3AD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109635-4BDD-47B5-A1E9-B1E99E93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B2AC53-85AA-492F-A2C1-6A519183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9BAA5-0C48-4BCC-9544-E630EFCD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FE52FA-3513-4DC1-9CCC-90A9D288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EB7C2-D068-4188-A36F-20A1E4BD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D8F32D-A8AA-46EF-9C08-E0C59D3B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1751B0-6ADA-4701-887A-DC988B1A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62AC0-7DCD-44AF-825A-01D13F79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47AF-148A-4D1E-8226-660CDB70605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F290F-F771-4BF0-9C5A-D3095F3A0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89F8F-8568-4584-B181-6E91FEC2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AFD2-2F67-4941-8824-AB671E1094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72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zionVUcEI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65654-0ADC-438B-A5EF-5B601481D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" b="136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600AE-49BF-4293-8D8C-13585DB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MX" sz="4000" dirty="0"/>
              <a:t>Examen argumentativo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0C153-8235-47AE-BB5B-C1C8FC59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s-MX" sz="2000" dirty="0"/>
              <a:t>José Manuel Neri Villeda A01706450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2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5B6216-C201-47BA-8B67-629FEFAC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5400"/>
              <a:t>Temas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42A61-761B-4B01-B0D4-F05EAB99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MX" sz="2200"/>
              <a:t>Linux embebido</a:t>
            </a:r>
          </a:p>
          <a:p>
            <a:r>
              <a:rPr lang="es-MX" sz="2200"/>
              <a:t>Puertos GPIO</a:t>
            </a:r>
          </a:p>
          <a:p>
            <a:r>
              <a:rPr lang="es-MX" sz="2200"/>
              <a:t>Exploración de audio y video</a:t>
            </a:r>
          </a:p>
          <a:p>
            <a:r>
              <a:rPr lang="es-MX" sz="2200"/>
              <a:t>Exploración de las interfaces de internet</a:t>
            </a:r>
          </a:p>
        </p:txBody>
      </p:sp>
      <p:pic>
        <p:nvPicPr>
          <p:cNvPr id="1026" name="Picture 2" descr="Cómo poner en marcha un punto de acceso WiFi con Raspberry Pi">
            <a:extLst>
              <a:ext uri="{FF2B5EF4-FFF2-40B4-BE49-F238E27FC236}">
                <a16:creationId xmlns:a16="http://schemas.microsoft.com/office/drawing/2014/main" id="{080901D6-B597-4DC9-909B-E84C654DD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r="1890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D061231-AF78-465F-BF2C-8183350B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05" y="254437"/>
            <a:ext cx="8827190" cy="634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7BF4732-F19B-4B25-9187-9AD65DF1C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1" y="258262"/>
            <a:ext cx="6277107" cy="59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4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B8796B0-710C-4D0A-B8EC-C1C3FB5ED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"/>
          <a:stretch/>
        </p:blipFill>
        <p:spPr bwMode="auto">
          <a:xfrm>
            <a:off x="2254939" y="351073"/>
            <a:ext cx="8075960" cy="60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0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7CC7C0-62E9-4A35-9A33-16ADFC85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0"/>
            <a:ext cx="4736824" cy="660952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00E17B4-C406-4382-BED1-9BC499BF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53" y="97735"/>
            <a:ext cx="24669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328F00-E184-4995-A70F-064EC4EB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03" y="3184042"/>
            <a:ext cx="5734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3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1AB6A-FB25-4ABE-A867-28AAA11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4848A-B898-448D-AB9F-FBB8A729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Para la realización de este reto fue indispensable los conocimientos adquiridos a lo largo de la unidad de formación ya que esto nos permitió llegar a la construcción de nuestro reproductor de música, me encanto el trabajar con la Raspberry ya que nunca había tenido la oportunidad de trabajar con ella, esto me llevo a obtener aprendizaje en cuestión de como trabajar con ella, sus posibles implementaciones y con lo que están gran placa programable cuenta.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>
                <a:hlinkClick r:id="rId2"/>
              </a:rPr>
              <a:t>https://youtu.be/7zionVUcEIM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5284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111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Examen argumentativo </vt:lpstr>
      <vt:lpstr>Temas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argumentativo</dc:title>
  <dc:creator>José Manuel Neri Villeda</dc:creator>
  <cp:lastModifiedBy>José Manuel Neri Villeda</cp:lastModifiedBy>
  <cp:revision>4</cp:revision>
  <dcterms:created xsi:type="dcterms:W3CDTF">2021-06-08T13:58:45Z</dcterms:created>
  <dcterms:modified xsi:type="dcterms:W3CDTF">2021-06-08T15:07:01Z</dcterms:modified>
</cp:coreProperties>
</file>