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7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2B77E5-C594-4129-B531-00D3B6E98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06" b="843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EB3158C7-B011-4D27-BC9D-27EA5BE02D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95AA18-FA8B-4B5D-9477-7F5F51288FE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377175-C211-4D7B-89F7-92406DBD734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40EA1C2A-B332-4211-8479-EA99BC303E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24A97CC0-C913-4A9C-B6E8-755C7D15EA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DFA36DF-98BD-46D3-A75B-97154DB482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D1D22F90-51DE-40F7-96EE-8E9894DF0E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F45D120E-4F36-4767-98FA-949993B8E1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B541A2F0-1EDC-4D03-94AC-35BC742CEA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08CE2AE4-51CC-4060-8818-423BB07BF3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48AE52C-AD58-4D7E-BBEC-741EA69A90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68D2CC-0858-4A6C-A99E-DF3662FED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es-CO"/>
              <a:t>Intel knights landing</a:t>
            </a:r>
          </a:p>
        </p:txBody>
      </p:sp>
    </p:spTree>
    <p:extLst>
      <p:ext uri="{BB962C8B-B14F-4D97-AF65-F5344CB8AC3E}">
        <p14:creationId xmlns:p14="http://schemas.microsoft.com/office/powerpoint/2010/main" val="147956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815A7B4-532E-48C9-AC24-D78ACF333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7" name="Marcador de contenido 36">
            <a:extLst>
              <a:ext uri="{FF2B5EF4-FFF2-40B4-BE49-F238E27FC236}">
                <a16:creationId xmlns:a16="http://schemas.microsoft.com/office/drawing/2014/main" id="{BF47E4C3-E6B8-485E-9F5B-02D1D5EB8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271" y="934222"/>
            <a:ext cx="5115426" cy="3299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31C8B7-9A6E-49FD-ADAB-F4F64694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¿Xeon Phi?</a:t>
            </a:r>
          </a:p>
        </p:txBody>
      </p:sp>
    </p:spTree>
    <p:extLst>
      <p:ext uri="{BB962C8B-B14F-4D97-AF65-F5344CB8AC3E}">
        <p14:creationId xmlns:p14="http://schemas.microsoft.com/office/powerpoint/2010/main" val="137498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C41162-9995-4D50-9B7A-108205872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282" y="255311"/>
            <a:ext cx="8754499" cy="6033870"/>
          </a:xfrm>
        </p:spPr>
      </p:pic>
    </p:spTree>
    <p:extLst>
      <p:ext uri="{BB962C8B-B14F-4D97-AF65-F5344CB8AC3E}">
        <p14:creationId xmlns:p14="http://schemas.microsoft.com/office/powerpoint/2010/main" val="393659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CD4F272C-7A52-4329-B51A-071D9C89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11" y="140677"/>
            <a:ext cx="8459037" cy="634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7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8752B5-F436-4891-8BDC-225D857CC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858" y="395131"/>
            <a:ext cx="3812835" cy="6067737"/>
          </a:xfrm>
        </p:spPr>
      </p:pic>
    </p:spTree>
    <p:extLst>
      <p:ext uri="{BB962C8B-B14F-4D97-AF65-F5344CB8AC3E}">
        <p14:creationId xmlns:p14="http://schemas.microsoft.com/office/powerpoint/2010/main" val="363527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9">
            <a:extLst>
              <a:ext uri="{FF2B5EF4-FFF2-40B4-BE49-F238E27FC236}">
                <a16:creationId xmlns:a16="http://schemas.microsoft.com/office/drawing/2014/main" id="{A5AFB369-4673-4727-A7CD-D86AFE0AE06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DB6903-5A2D-4AD4-B11B-547771F8A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9" b="8101"/>
          <a:stretch/>
        </p:blipFill>
        <p:spPr>
          <a:xfrm>
            <a:off x="1003093" y="471784"/>
            <a:ext cx="8288033" cy="40349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3F71E5-1BB6-45D4-A372-A5F577CF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101" y="4985796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O" sz="4800" dirty="0">
                <a:solidFill>
                  <a:srgbClr val="002060"/>
                </a:solidFill>
              </a:rPr>
              <a:t>¿Intel knights landing?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2346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40F4E-2797-4FD6-8D60-20FF20C5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02" y="156238"/>
            <a:ext cx="8596668" cy="1320800"/>
          </a:xfrm>
        </p:spPr>
        <p:txBody>
          <a:bodyPr/>
          <a:lstStyle/>
          <a:p>
            <a:r>
              <a:rPr lang="es-CO" dirty="0">
                <a:solidFill>
                  <a:srgbClr val="002060"/>
                </a:solidFill>
              </a:rPr>
              <a:t>Intel knights landing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117A7D-4A1F-4D9A-9864-96F4069A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11" y="1233126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dirty="0">
                <a:solidFill>
                  <a:schemeClr val="tx1"/>
                </a:solidFill>
              </a:rPr>
              <a:t>último procesador de muchos-núcleos de Intel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knights landing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2nd generación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>
                <a:solidFill>
                  <a:schemeClr val="tx1"/>
                </a:solidFill>
              </a:rPr>
              <a:t>Sucesor Intel knights </a:t>
            </a:r>
            <a:r>
              <a:rPr lang="es-CO" dirty="0" err="1">
                <a:solidFill>
                  <a:schemeClr val="tx1"/>
                </a:solidFill>
              </a:rPr>
              <a:t>Corner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>
                <a:solidFill>
                  <a:schemeClr val="tx1"/>
                </a:solidFill>
              </a:rPr>
              <a:t>Nuevos modos de operación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>
                <a:solidFill>
                  <a:schemeClr val="tx1"/>
                </a:solidFill>
              </a:rPr>
              <a:t>Nuevo arquitecto de procesos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>
                <a:solidFill>
                  <a:schemeClr val="tx1"/>
                </a:solidFill>
              </a:rPr>
              <a:t>Nuevo sistema de memoria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>
                <a:solidFill>
                  <a:schemeClr val="tx1"/>
                </a:solidFill>
              </a:rPr>
              <a:t>Nuevos </a:t>
            </a:r>
            <a:r>
              <a:rPr lang="es-CO" dirty="0" err="1">
                <a:solidFill>
                  <a:schemeClr val="tx1"/>
                </a:solidFill>
              </a:rPr>
              <a:t>nucleos</a:t>
            </a:r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/>
          </a:p>
          <a:p>
            <a:pPr>
              <a:buFont typeface="Arial" panose="020B0604020202020204" pitchFamily="34" charset="0"/>
              <a:buChar char="•"/>
            </a:pP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0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0E7BC2-31F4-480F-8BDA-9507784FE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37" y="320901"/>
            <a:ext cx="11064091" cy="5753327"/>
          </a:xfrm>
        </p:spPr>
      </p:pic>
    </p:spTree>
    <p:extLst>
      <p:ext uri="{BB962C8B-B14F-4D97-AF65-F5344CB8AC3E}">
        <p14:creationId xmlns:p14="http://schemas.microsoft.com/office/powerpoint/2010/main" val="40738812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2250</TotalTime>
  <Words>43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Faceta</vt:lpstr>
      <vt:lpstr>Intel knights landing</vt:lpstr>
      <vt:lpstr>¿Xeon Phi?</vt:lpstr>
      <vt:lpstr>Presentación de PowerPoint</vt:lpstr>
      <vt:lpstr>Presentación de PowerPoint</vt:lpstr>
      <vt:lpstr>Presentación de PowerPoint</vt:lpstr>
      <vt:lpstr>¿Intel knights landing?</vt:lpstr>
      <vt:lpstr>Intel knights landing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knights landing</dc:title>
  <dc:creator>Manuel Prada</dc:creator>
  <cp:lastModifiedBy>Manuel Prada</cp:lastModifiedBy>
  <cp:revision>17</cp:revision>
  <dcterms:created xsi:type="dcterms:W3CDTF">2017-11-12T19:59:22Z</dcterms:created>
  <dcterms:modified xsi:type="dcterms:W3CDTF">2017-11-14T14:47:36Z</dcterms:modified>
</cp:coreProperties>
</file>