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5" r:id="rId5"/>
    <p:sldId id="261" r:id="rId6"/>
    <p:sldId id="267" r:id="rId7"/>
    <p:sldId id="257" r:id="rId8"/>
    <p:sldId id="263" r:id="rId9"/>
    <p:sldId id="264" r:id="rId10"/>
    <p:sldId id="25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istribucion.itsitio.com/us/intel-develo-su-segunda-generacion-de-coprocesadores-xeon-phi-3/" TargetMode="External"/><Relationship Id="rId2" Type="http://schemas.openxmlformats.org/officeDocument/2006/relationships/hyperlink" Target="https://www.youtube.com/watch?v=TI8xQNmLwp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xataka.com/componentes/supercomputadores-domesticos-los-72-nucleos-de-intel-knights-landing-llegan-a-las-workstations" TargetMode="External"/><Relationship Id="rId4" Type="http://schemas.openxmlformats.org/officeDocument/2006/relationships/hyperlink" Target="https://www.alcf.anl.gov/files/HC27.25.710-Knights-Landing-Sodani-Intel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02B77E5-C594-4129-B531-00D3B6E98C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06" b="8439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0" name="Parallelogram 9">
            <a:extLst>
              <a:ext uri="{FF2B5EF4-FFF2-40B4-BE49-F238E27FC236}">
                <a16:creationId xmlns:a16="http://schemas.microsoft.com/office/drawing/2014/main" id="{EB3158C7-B011-4D27-BC9D-27EA5BE02D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95AA18-FA8B-4B5D-9477-7F5F51288FE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377175-C211-4D7B-89F7-92406DBD734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40EA1C2A-B332-4211-8479-EA99BC303E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24A97CC0-C913-4A9C-B6E8-755C7D15EA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DFA36DF-98BD-46D3-A75B-97154DB482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D1D22F90-51DE-40F7-96EE-8E9894DF0E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F45D120E-4F36-4767-98FA-949993B8E1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B541A2F0-1EDC-4D03-94AC-35BC742CEA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08CE2AE4-51CC-4060-8818-423BB07BF3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948AE52C-AD58-4D7E-BBEC-741EA69A90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68D2CC-0858-4A6C-A99E-DF3662FED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>
            <a:normAutofit/>
          </a:bodyPr>
          <a:lstStyle/>
          <a:p>
            <a:r>
              <a:rPr lang="es-CO"/>
              <a:t>Intel knights landing</a:t>
            </a:r>
          </a:p>
        </p:txBody>
      </p:sp>
    </p:spTree>
    <p:extLst>
      <p:ext uri="{BB962C8B-B14F-4D97-AF65-F5344CB8AC3E}">
        <p14:creationId xmlns:p14="http://schemas.microsoft.com/office/powerpoint/2010/main" val="1479565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8310CC3E-1DA6-4AF5-98D4-3A2ACE97D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9546060" cy="6858000"/>
          </a:xfrm>
        </p:spPr>
      </p:pic>
    </p:spTree>
    <p:extLst>
      <p:ext uri="{BB962C8B-B14F-4D97-AF65-F5344CB8AC3E}">
        <p14:creationId xmlns:p14="http://schemas.microsoft.com/office/powerpoint/2010/main" val="4073881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A3029-0A64-4E3A-98C0-CDA7E20B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rgbClr val="002060"/>
                </a:solidFill>
              </a:rPr>
              <a:t>Referencia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9723C6-4035-42D3-884E-9A837ADD0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https://www.youtube.com/watch?v=TI8xQNmLwpk</a:t>
            </a:r>
            <a:endParaRPr lang="es-CO" dirty="0"/>
          </a:p>
          <a:p>
            <a:r>
              <a:rPr lang="es-CO" dirty="0">
                <a:hlinkClick r:id="rId3"/>
              </a:rPr>
              <a:t>http://distribucion.itsitio.com/us/intel-develo-su-segunda-generacion-de-coprocesadores-xeon-phi-3/</a:t>
            </a:r>
            <a:endParaRPr lang="es-CO" dirty="0"/>
          </a:p>
          <a:p>
            <a:r>
              <a:rPr lang="es-CO" dirty="0">
                <a:hlinkClick r:id="rId4"/>
              </a:rPr>
              <a:t>https://www.alcf.anl.gov/files/HC27.25.710-Knights-Landing-Sodani-Intel.pdf</a:t>
            </a:r>
            <a:endParaRPr lang="es-CO" dirty="0"/>
          </a:p>
          <a:p>
            <a:r>
              <a:rPr lang="es-CO" dirty="0">
                <a:hlinkClick r:id="rId5"/>
              </a:rPr>
              <a:t>https://www.xataka.com/componentes/supercomputadores-domesticos-los-72-nucleos-de-intel-knights-landing-llegan-a-las-workstations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9214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4815A7B4-532E-48C9-AC24-D78ACF3339D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7" name="Marcador de contenido 36">
            <a:extLst>
              <a:ext uri="{FF2B5EF4-FFF2-40B4-BE49-F238E27FC236}">
                <a16:creationId xmlns:a16="http://schemas.microsoft.com/office/drawing/2014/main" id="{BF47E4C3-E6B8-485E-9F5B-02D1D5EB8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2271" y="934222"/>
            <a:ext cx="5115426" cy="3299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31C8B7-9A6E-49FD-ADAB-F4F64694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002060"/>
                </a:solidFill>
              </a:rPr>
              <a:t>¿Xeon Phi?</a:t>
            </a:r>
          </a:p>
        </p:txBody>
      </p:sp>
    </p:spTree>
    <p:extLst>
      <p:ext uri="{BB962C8B-B14F-4D97-AF65-F5344CB8AC3E}">
        <p14:creationId xmlns:p14="http://schemas.microsoft.com/office/powerpoint/2010/main" val="137498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4C41162-9995-4D50-9B7A-108205872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282" y="255311"/>
            <a:ext cx="8754499" cy="6033870"/>
          </a:xfrm>
        </p:spPr>
      </p:pic>
    </p:spTree>
    <p:extLst>
      <p:ext uri="{BB962C8B-B14F-4D97-AF65-F5344CB8AC3E}">
        <p14:creationId xmlns:p14="http://schemas.microsoft.com/office/powerpoint/2010/main" val="3936593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331F8-5213-49D1-B31A-59D820A4E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s-CO" sz="4400" dirty="0">
                <a:solidFill>
                  <a:srgbClr val="002060"/>
                </a:solidFill>
              </a:rPr>
              <a:t>Threads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15F8F14-B4F3-4DDE-8DD5-3F4491A66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314" y="1774431"/>
            <a:ext cx="7620264" cy="4735226"/>
          </a:xfrm>
        </p:spPr>
      </p:pic>
    </p:spTree>
    <p:extLst>
      <p:ext uri="{BB962C8B-B14F-4D97-AF65-F5344CB8AC3E}">
        <p14:creationId xmlns:p14="http://schemas.microsoft.com/office/powerpoint/2010/main" val="1558572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CD4F272C-7A52-4329-B51A-071D9C89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11" y="140677"/>
            <a:ext cx="8459037" cy="634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73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44045-94A7-407F-A69A-7C01335D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CO" sz="6000" dirty="0">
                <a:solidFill>
                  <a:schemeClr val="accent2">
                    <a:lumMod val="75000"/>
                  </a:schemeClr>
                </a:solidFill>
              </a:rPr>
              <a:t>Procesadores Intel knights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E5F097-F83B-429B-9D17-D379D9CDC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429000"/>
            <a:ext cx="8596668" cy="3880773"/>
          </a:xfrm>
        </p:spPr>
        <p:txBody>
          <a:bodyPr>
            <a:normAutofit/>
          </a:bodyPr>
          <a:lstStyle/>
          <a:p>
            <a:r>
              <a:rPr lang="es-CO" sz="4800" dirty="0"/>
              <a:t>Knights Hill</a:t>
            </a:r>
          </a:p>
          <a:p>
            <a:endParaRPr lang="es-CO" sz="4800" dirty="0"/>
          </a:p>
          <a:p>
            <a:r>
              <a:rPr lang="es-CO" sz="4800" dirty="0"/>
              <a:t>Knights Mill   </a:t>
            </a:r>
          </a:p>
        </p:txBody>
      </p:sp>
    </p:spTree>
    <p:extLst>
      <p:ext uri="{BB962C8B-B14F-4D97-AF65-F5344CB8AC3E}">
        <p14:creationId xmlns:p14="http://schemas.microsoft.com/office/powerpoint/2010/main" val="3035636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9">
            <a:extLst>
              <a:ext uri="{FF2B5EF4-FFF2-40B4-BE49-F238E27FC236}">
                <a16:creationId xmlns:a16="http://schemas.microsoft.com/office/drawing/2014/main" id="{A5AFB369-4673-4727-A7CD-D86AFE0AE06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9DB6903-5A2D-4AD4-B11B-547771F8A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69" b="8101"/>
          <a:stretch/>
        </p:blipFill>
        <p:spPr>
          <a:xfrm>
            <a:off x="1003093" y="471784"/>
            <a:ext cx="8288033" cy="403497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13F71E5-1BB6-45D4-A372-A5F577CF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101" y="4985796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CO" sz="4800" dirty="0">
                <a:solidFill>
                  <a:srgbClr val="002060"/>
                </a:solidFill>
              </a:rPr>
              <a:t>¿Intel knights landing?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23463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40F4E-2797-4FD6-8D60-20FF20C50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402" y="156238"/>
            <a:ext cx="8596668" cy="1320800"/>
          </a:xfrm>
        </p:spPr>
        <p:txBody>
          <a:bodyPr/>
          <a:lstStyle/>
          <a:p>
            <a:pPr algn="ctr"/>
            <a:r>
              <a:rPr lang="es-CO" dirty="0">
                <a:solidFill>
                  <a:srgbClr val="002060"/>
                </a:solidFill>
              </a:rPr>
              <a:t>Intel Knights Landing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117A7D-4A1F-4D9A-9864-96F4069A7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449" y="1076888"/>
            <a:ext cx="8596668" cy="562487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CO" sz="4200" dirty="0">
                <a:solidFill>
                  <a:schemeClr val="tx1"/>
                </a:solidFill>
              </a:rPr>
              <a:t>último procesador de muchos-núcleos de Intel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sz="4200" dirty="0">
                <a:solidFill>
                  <a:schemeClr val="tx1"/>
                </a:solidFill>
              </a:rPr>
              <a:t>knights landing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sz="4200" dirty="0">
                <a:solidFill>
                  <a:schemeClr val="tx1"/>
                </a:solidFill>
              </a:rPr>
              <a:t>2nd generación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sz="4200" dirty="0">
                <a:solidFill>
                  <a:schemeClr val="tx1"/>
                </a:solidFill>
              </a:rPr>
              <a:t>Sucesor Intel knights Córner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sz="4200" dirty="0">
                <a:solidFill>
                  <a:schemeClr val="tx1"/>
                </a:solidFill>
              </a:rPr>
              <a:t>Nuevos modos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sz="4200" dirty="0">
                <a:solidFill>
                  <a:schemeClr val="tx1"/>
                </a:solidFill>
              </a:rPr>
              <a:t>Nuevo arquitectura de procesos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sz="4200" dirty="0">
                <a:solidFill>
                  <a:schemeClr val="tx1"/>
                </a:solidFill>
              </a:rPr>
              <a:t>Nuevo sistema de memoria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sz="4200" dirty="0">
                <a:solidFill>
                  <a:schemeClr val="tx1"/>
                </a:solidFill>
              </a:rPr>
              <a:t>Nuevos núcleos</a:t>
            </a:r>
          </a:p>
          <a:p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endParaRPr lang="es-CO" dirty="0"/>
          </a:p>
          <a:p>
            <a:pPr>
              <a:buFont typeface="Arial" panose="020B0604020202020204" pitchFamily="34" charset="0"/>
              <a:buChar char="•"/>
            </a:pP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108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B33C5DB-0B4A-400D-B548-AA509CC8E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381145"/>
            <a:ext cx="10438227" cy="5401368"/>
          </a:xfrm>
        </p:spPr>
      </p:pic>
    </p:spTree>
    <p:extLst>
      <p:ext uri="{BB962C8B-B14F-4D97-AF65-F5344CB8AC3E}">
        <p14:creationId xmlns:p14="http://schemas.microsoft.com/office/powerpoint/2010/main" val="7091071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3109</TotalTime>
  <Words>101</Words>
  <Application>Microsoft Office PowerPoint</Application>
  <PresentationFormat>Panorámica</PresentationFormat>
  <Paragraphs>24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Faceta</vt:lpstr>
      <vt:lpstr>Intel knights landing</vt:lpstr>
      <vt:lpstr>¿Xeon Phi?</vt:lpstr>
      <vt:lpstr>Presentación de PowerPoint</vt:lpstr>
      <vt:lpstr>Threads</vt:lpstr>
      <vt:lpstr>Presentación de PowerPoint</vt:lpstr>
      <vt:lpstr>Procesadores Intel knights</vt:lpstr>
      <vt:lpstr>¿Intel knights landing?</vt:lpstr>
      <vt:lpstr>Intel Knights Landing</vt:lpstr>
      <vt:lpstr>Presentación de PowerPoint</vt:lpstr>
      <vt:lpstr>Presentación de PowerPoint</vt:lpstr>
      <vt:lpstr>Referencia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knights landing</dc:title>
  <dc:creator>Manuel Prada</dc:creator>
  <cp:lastModifiedBy>Manuel Prada</cp:lastModifiedBy>
  <cp:revision>41</cp:revision>
  <dcterms:created xsi:type="dcterms:W3CDTF">2017-11-12T19:59:22Z</dcterms:created>
  <dcterms:modified xsi:type="dcterms:W3CDTF">2017-11-16T20:42:50Z</dcterms:modified>
</cp:coreProperties>
</file>