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nuelQuicenoG/Phyton-IA.gi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2B320-2370-4030-BA66-D4013EB00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Sistema de lectura y reconocimiento de dígitos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2B6BF6-1763-4B41-AB5B-779FFD318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Manuel Quiceno </a:t>
            </a:r>
          </a:p>
          <a:p>
            <a:r>
              <a:rPr lang="es-CO" dirty="0"/>
              <a:t>Juan Pablo Muñoz</a:t>
            </a:r>
          </a:p>
        </p:txBody>
      </p:sp>
    </p:spTree>
    <p:extLst>
      <p:ext uri="{BB962C8B-B14F-4D97-AF65-F5344CB8AC3E}">
        <p14:creationId xmlns:p14="http://schemas.microsoft.com/office/powerpoint/2010/main" val="270695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E78C1-3A19-406B-81F9-6671EC5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 Utilizada</a:t>
            </a:r>
          </a:p>
        </p:txBody>
      </p:sp>
      <p:pic>
        <p:nvPicPr>
          <p:cNvPr id="2050" name="Picture 2" descr="Resultado de imagen para ESTRATEGIAS">
            <a:extLst>
              <a:ext uri="{FF2B5EF4-FFF2-40B4-BE49-F238E27FC236}">
                <a16:creationId xmlns:a16="http://schemas.microsoft.com/office/drawing/2014/main" id="{DCFB177E-7736-47BC-BDA1-DDF4024411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7" y="1933852"/>
            <a:ext cx="8416925" cy="382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ESTRATEGIAS">
            <a:extLst>
              <a:ext uri="{FF2B5EF4-FFF2-40B4-BE49-F238E27FC236}">
                <a16:creationId xmlns:a16="http://schemas.microsoft.com/office/drawing/2014/main" id="{25252858-A487-4B66-9587-B183E5F6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25" y="2412296"/>
            <a:ext cx="2872407" cy="27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6AC27FB4-77D1-4B36-A62B-F420A5B2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70" y="3010767"/>
            <a:ext cx="2974760" cy="167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hlinkClick r:id="rId5"/>
            <a:extLst>
              <a:ext uri="{FF2B5EF4-FFF2-40B4-BE49-F238E27FC236}">
                <a16:creationId xmlns:a16="http://schemas.microsoft.com/office/drawing/2014/main" id="{44A2B336-C23B-44C2-B24D-6A842433FD96}"/>
              </a:ext>
            </a:extLst>
          </p:cNvPr>
          <p:cNvSpPr/>
          <p:nvPr/>
        </p:nvSpPr>
        <p:spPr>
          <a:xfrm>
            <a:off x="8806137" y="6619273"/>
            <a:ext cx="3385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https://github.com/ManuelQuicenoG/Phyton-IA.git</a:t>
            </a:r>
          </a:p>
        </p:txBody>
      </p:sp>
    </p:spTree>
    <p:extLst>
      <p:ext uri="{BB962C8B-B14F-4D97-AF65-F5344CB8AC3E}">
        <p14:creationId xmlns:p14="http://schemas.microsoft.com/office/powerpoint/2010/main" val="295619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04492-1ABC-4613-9EA1-7C929B40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 #1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6122C-6584-4267-958E-9E809C0F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30% Imágenes numero 1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Imágenes evaluadas: 55	</a:t>
            </a:r>
          </a:p>
          <a:p>
            <a:pPr lvl="1"/>
            <a:r>
              <a:rPr lang="es-CO" dirty="0"/>
              <a:t>Imágenes acertadas 46</a:t>
            </a:r>
          </a:p>
          <a:p>
            <a:pPr lvl="1"/>
            <a:r>
              <a:rPr lang="es-CO" dirty="0"/>
              <a:t>Imágenes No acertadas 	9</a:t>
            </a:r>
          </a:p>
        </p:txBody>
      </p:sp>
    </p:spTree>
    <p:extLst>
      <p:ext uri="{BB962C8B-B14F-4D97-AF65-F5344CB8AC3E}">
        <p14:creationId xmlns:p14="http://schemas.microsoft.com/office/powerpoint/2010/main" val="184541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583C-A66F-4A61-80B5-C639688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 #2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77E7B-21DB-4A6B-AE6B-32208284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Todas las imágenes de numero 1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Imágenes evaluadas: 182</a:t>
            </a:r>
          </a:p>
          <a:p>
            <a:pPr lvl="1"/>
            <a:r>
              <a:rPr lang="es-CO" dirty="0"/>
              <a:t>Imágenes acertadas 161</a:t>
            </a:r>
          </a:p>
          <a:p>
            <a:pPr lvl="1"/>
            <a:r>
              <a:rPr lang="es-CO" dirty="0"/>
              <a:t>Imágenes No acertadas 21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681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FED9C-EACA-40F5-B5DA-566B55CF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 #3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F8D00-B31B-4F38-98B7-36FD8C2F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Todas las imágenes </a:t>
            </a:r>
          </a:p>
          <a:p>
            <a:endParaRPr lang="es-CO" dirty="0"/>
          </a:p>
          <a:p>
            <a:pPr lvl="1"/>
            <a:r>
              <a:rPr lang="es-CO" dirty="0"/>
              <a:t>Imágenes evaluadas: 1797</a:t>
            </a:r>
          </a:p>
          <a:p>
            <a:pPr lvl="1"/>
            <a:r>
              <a:rPr lang="es-CO" dirty="0"/>
              <a:t>Imágenes acertadas 161</a:t>
            </a:r>
          </a:p>
          <a:p>
            <a:pPr lvl="1"/>
            <a:r>
              <a:rPr lang="es-CO" dirty="0"/>
              <a:t>Imágenes No acertadas 	391</a:t>
            </a:r>
          </a:p>
          <a:p>
            <a:pPr lvl="1"/>
            <a:r>
              <a:rPr lang="es-CO" dirty="0"/>
              <a:t>Unos no acertados: 21</a:t>
            </a:r>
          </a:p>
          <a:p>
            <a:pPr lvl="1"/>
            <a:r>
              <a:rPr lang="es-CO" dirty="0" err="1"/>
              <a:t>Numeros</a:t>
            </a:r>
            <a:r>
              <a:rPr lang="es-CO" dirty="0"/>
              <a:t> uno tomados sin serlo: 239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62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CB754A9-85A5-4FAD-A728-F8527205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CO" dirty="0"/>
              <a:t>Prueba #1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C9A284A-5E61-4659-B137-8391B490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CO" dirty="0"/>
              <a:t>30% Imágenes numero 5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Imágenes evaluadas: 55	</a:t>
            </a:r>
          </a:p>
          <a:p>
            <a:pPr lvl="1"/>
            <a:r>
              <a:rPr lang="es-CO" dirty="0"/>
              <a:t>Imágenes acertadas 39</a:t>
            </a:r>
          </a:p>
          <a:p>
            <a:pPr lvl="1"/>
            <a:r>
              <a:rPr lang="es-CO" dirty="0"/>
              <a:t>Imágenes No acertadas 	16</a:t>
            </a:r>
          </a:p>
        </p:txBody>
      </p:sp>
    </p:spTree>
    <p:extLst>
      <p:ext uri="{BB962C8B-B14F-4D97-AF65-F5344CB8AC3E}">
        <p14:creationId xmlns:p14="http://schemas.microsoft.com/office/powerpoint/2010/main" val="216214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97B5490-381D-48D0-BB45-3F544544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CO" dirty="0"/>
              <a:t>Prueba #2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6626928-776D-4FE3-ACBF-BACF9E14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Todas las imágenes de numero 1</a:t>
            </a:r>
          </a:p>
          <a:p>
            <a:pPr marL="0" indent="0">
              <a:buNone/>
            </a:pPr>
            <a:endParaRPr lang="es-CO" dirty="0"/>
          </a:p>
          <a:p>
            <a:pPr lvl="1"/>
            <a:r>
              <a:rPr lang="es-CO" dirty="0"/>
              <a:t>Imágenes evaluadas: 182</a:t>
            </a:r>
          </a:p>
          <a:p>
            <a:pPr lvl="1"/>
            <a:r>
              <a:rPr lang="es-CO" dirty="0"/>
              <a:t>Imágenes acertadas 97</a:t>
            </a:r>
          </a:p>
          <a:p>
            <a:pPr lvl="1"/>
            <a:r>
              <a:rPr lang="es-CO" dirty="0"/>
              <a:t>Imágenes No acertadas 87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21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2559EF-F9A8-49C3-922D-5C1E3946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CO" dirty="0"/>
              <a:t>Prueba #3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3762059-8064-4B95-B09C-034BB021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CO" dirty="0"/>
              <a:t>Todas las imágenes </a:t>
            </a:r>
          </a:p>
          <a:p>
            <a:endParaRPr lang="es-CO" dirty="0"/>
          </a:p>
          <a:p>
            <a:pPr lvl="1"/>
            <a:r>
              <a:rPr lang="es-CO" dirty="0"/>
              <a:t>Imágenes evaluadas: 1797</a:t>
            </a:r>
          </a:p>
          <a:p>
            <a:pPr lvl="1"/>
            <a:r>
              <a:rPr lang="es-CO" dirty="0"/>
              <a:t>Imágenes acertadas 161</a:t>
            </a:r>
          </a:p>
          <a:p>
            <a:pPr lvl="1"/>
            <a:r>
              <a:rPr lang="es-CO" dirty="0"/>
              <a:t>Imágenes No acertadas 	324</a:t>
            </a:r>
          </a:p>
          <a:p>
            <a:pPr lvl="1"/>
            <a:r>
              <a:rPr lang="es-CO" dirty="0"/>
              <a:t>Unos no acertados: 85</a:t>
            </a:r>
          </a:p>
          <a:p>
            <a:pPr lvl="1"/>
            <a:r>
              <a:rPr lang="es-CO" dirty="0"/>
              <a:t>Números cinco tomados sin serlo: 239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575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C05BA-55F9-484D-969C-28ABCD6D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Precisión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FA4CFA0-3452-4033-B5B1-C5D0A4BC2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78679"/>
              </p:ext>
            </p:extLst>
          </p:nvPr>
        </p:nvGraphicFramePr>
        <p:xfrm>
          <a:off x="2592925" y="2711834"/>
          <a:ext cx="8184566" cy="2969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7705">
                  <a:extLst>
                    <a:ext uri="{9D8B030D-6E8A-4147-A177-3AD203B41FA5}">
                      <a16:colId xmlns:a16="http://schemas.microsoft.com/office/drawing/2014/main" val="2924204496"/>
                    </a:ext>
                  </a:extLst>
                </a:gridCol>
                <a:gridCol w="1017770">
                  <a:extLst>
                    <a:ext uri="{9D8B030D-6E8A-4147-A177-3AD203B41FA5}">
                      <a16:colId xmlns:a16="http://schemas.microsoft.com/office/drawing/2014/main" val="1464395846"/>
                    </a:ext>
                  </a:extLst>
                </a:gridCol>
                <a:gridCol w="876413">
                  <a:extLst>
                    <a:ext uri="{9D8B030D-6E8A-4147-A177-3AD203B41FA5}">
                      <a16:colId xmlns:a16="http://schemas.microsoft.com/office/drawing/2014/main" val="2540214740"/>
                    </a:ext>
                  </a:extLst>
                </a:gridCol>
                <a:gridCol w="876413">
                  <a:extLst>
                    <a:ext uri="{9D8B030D-6E8A-4147-A177-3AD203B41FA5}">
                      <a16:colId xmlns:a16="http://schemas.microsoft.com/office/drawing/2014/main" val="3498693076"/>
                    </a:ext>
                  </a:extLst>
                </a:gridCol>
                <a:gridCol w="1427705">
                  <a:extLst>
                    <a:ext uri="{9D8B030D-6E8A-4147-A177-3AD203B41FA5}">
                      <a16:colId xmlns:a16="http://schemas.microsoft.com/office/drawing/2014/main" val="1943076230"/>
                    </a:ext>
                  </a:extLst>
                </a:gridCol>
                <a:gridCol w="1385298">
                  <a:extLst>
                    <a:ext uri="{9D8B030D-6E8A-4147-A177-3AD203B41FA5}">
                      <a16:colId xmlns:a16="http://schemas.microsoft.com/office/drawing/2014/main" val="2837704758"/>
                    </a:ext>
                  </a:extLst>
                </a:gridCol>
                <a:gridCol w="1173262">
                  <a:extLst>
                    <a:ext uri="{9D8B030D-6E8A-4147-A177-3AD203B41FA5}">
                      <a16:colId xmlns:a16="http://schemas.microsoft.com/office/drawing/2014/main" val="3740195549"/>
                    </a:ext>
                  </a:extLst>
                </a:gridCol>
              </a:tblGrid>
              <a:tr h="14055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precisión incluyendo mal evaluados como 1</a:t>
                      </a:r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>
                          <a:effectLst/>
                        </a:rPr>
                        <a:t>formula:</a:t>
                      </a:r>
                      <a:br>
                        <a:rPr lang="es-MX" sz="1000" u="none" strike="noStrike">
                          <a:effectLst/>
                        </a:rPr>
                      </a:br>
                      <a:r>
                        <a:rPr lang="es-MX" sz="1000" u="none" strike="noStrike">
                          <a:effectLst/>
                        </a:rPr>
                        <a:t>Precisión = </a:t>
                      </a:r>
                      <a:br>
                        <a:rPr lang="es-MX" sz="1000" u="none" strike="noStrike">
                          <a:effectLst/>
                        </a:rPr>
                      </a:br>
                      <a:r>
                        <a:rPr lang="es-MX" sz="1000" u="none" strike="noStrike">
                          <a:effectLst/>
                        </a:rPr>
                        <a:t>VP/(VP + FP)</a:t>
                      </a:r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</a:rPr>
                        <a:t>29,17%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precisión incluyendo mal evaluados como 5</a:t>
                      </a:r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>
                          <a:effectLst/>
                        </a:rPr>
                        <a:t>formula:</a:t>
                      </a:r>
                      <a:br>
                        <a:rPr lang="es-MX" sz="1000" u="none" strike="noStrike">
                          <a:effectLst/>
                        </a:rPr>
                      </a:br>
                      <a:r>
                        <a:rPr lang="es-MX" sz="1000" u="none" strike="noStrike">
                          <a:effectLst/>
                        </a:rPr>
                        <a:t>Precisión = </a:t>
                      </a:r>
                      <a:br>
                        <a:rPr lang="es-MX" sz="1000" u="none" strike="noStrike">
                          <a:effectLst/>
                        </a:rPr>
                      </a:br>
                      <a:r>
                        <a:rPr lang="es-MX" sz="1000" u="none" strike="noStrike">
                          <a:effectLst/>
                        </a:rPr>
                        <a:t>VP/(VP + FP)</a:t>
                      </a:r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</a:rPr>
                        <a:t>33,20%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3073770"/>
                  </a:ext>
                </a:extLst>
              </a:tr>
              <a:tr h="156362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precisión sin incluir mal evaluados como 1</a:t>
                      </a:r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>
                          <a:effectLst/>
                        </a:rPr>
                        <a:t>formula:</a:t>
                      </a:r>
                      <a:br>
                        <a:rPr lang="es-MX" sz="1000" u="none" strike="noStrike">
                          <a:effectLst/>
                        </a:rPr>
                      </a:br>
                      <a:r>
                        <a:rPr lang="es-MX" sz="1000" u="none" strike="noStrike">
                          <a:effectLst/>
                        </a:rPr>
                        <a:t>Precisión = </a:t>
                      </a:r>
                      <a:br>
                        <a:rPr lang="es-MX" sz="1000" u="none" strike="noStrike">
                          <a:effectLst/>
                        </a:rPr>
                      </a:br>
                      <a:r>
                        <a:rPr lang="es-MX" sz="1000" u="none" strike="noStrike">
                          <a:effectLst/>
                        </a:rPr>
                        <a:t>VP/(VP + FP)</a:t>
                      </a:r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>
                          <a:effectLst/>
                        </a:rPr>
                        <a:t>88,46%</a:t>
                      </a:r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precisión sin incluir mal evaluados como 5</a:t>
                      </a:r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>
                          <a:effectLst/>
                        </a:rPr>
                        <a:t>formula:</a:t>
                      </a:r>
                      <a:br>
                        <a:rPr lang="es-MX" sz="1000" u="none" strike="noStrike">
                          <a:effectLst/>
                        </a:rPr>
                      </a:br>
                      <a:r>
                        <a:rPr lang="es-MX" sz="1000" u="none" strike="noStrike">
                          <a:effectLst/>
                        </a:rPr>
                        <a:t>Precisión = </a:t>
                      </a:r>
                      <a:br>
                        <a:rPr lang="es-MX" sz="1000" u="none" strike="noStrike">
                          <a:effectLst/>
                        </a:rPr>
                      </a:br>
                      <a:r>
                        <a:rPr lang="es-MX" sz="1000" u="none" strike="noStrike">
                          <a:effectLst/>
                        </a:rPr>
                        <a:t>VP/(VP + FP)</a:t>
                      </a:r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u="none" strike="noStrike" dirty="0">
                          <a:effectLst/>
                        </a:rPr>
                        <a:t>65,45%</a:t>
                      </a:r>
                      <a:endParaRPr lang="es-CO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2046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E1B3FD3-8B8B-48C9-AAF2-1437EE7C94E4}"/>
              </a:ext>
            </a:extLst>
          </p:cNvPr>
          <p:cNvSpPr txBox="1"/>
          <p:nvPr/>
        </p:nvSpPr>
        <p:spPr>
          <a:xfrm>
            <a:off x="2592925" y="2325950"/>
            <a:ext cx="818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Números uno                                          Números cinco</a:t>
            </a:r>
          </a:p>
        </p:txBody>
      </p:sp>
    </p:spTree>
    <p:extLst>
      <p:ext uri="{BB962C8B-B14F-4D97-AF65-F5344CB8AC3E}">
        <p14:creationId xmlns:p14="http://schemas.microsoft.com/office/powerpoint/2010/main" val="344954673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168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Sistema de lectura y reconocimiento de dígitos </vt:lpstr>
      <vt:lpstr>Estrategia Utilizada</vt:lpstr>
      <vt:lpstr>Prueba #1</vt:lpstr>
      <vt:lpstr>Prueba #2</vt:lpstr>
      <vt:lpstr>Prueba #3</vt:lpstr>
      <vt:lpstr>Prueba #1</vt:lpstr>
      <vt:lpstr>Prueba #2</vt:lpstr>
      <vt:lpstr>Prueba #3</vt:lpstr>
      <vt:lpstr>Precisión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lectura y reconocimiento de dígitos</dc:title>
  <dc:creator>57318</dc:creator>
  <cp:lastModifiedBy> </cp:lastModifiedBy>
  <cp:revision>7</cp:revision>
  <dcterms:created xsi:type="dcterms:W3CDTF">2019-08-23T19:04:43Z</dcterms:created>
  <dcterms:modified xsi:type="dcterms:W3CDTF">2019-08-23T21:34:10Z</dcterms:modified>
</cp:coreProperties>
</file>