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C8C9-85A9-4D87-88BB-3B56198FD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E4E22-3371-441C-A493-0CCE67DD4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A625-FABF-4E20-A8B7-5BEB32CE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6FE-1BF3-4368-A984-9AF5EDD660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4A8A-FCD7-449A-BB1E-ED17443F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601F-6D03-492F-B864-B38C1282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2193-1CD4-4509-97DD-5CAA9E0F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4EC5-D554-4352-9D5F-502C82E5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8C665-75BD-40BD-A3FD-F9289A6CB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07A76-FF3E-4E03-A715-B09CA0E8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6FE-1BF3-4368-A984-9AF5EDD660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4065B-89FF-4526-9AE1-D8E5FA33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4862-0596-43A2-836E-B74D7996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2193-1CD4-4509-97DD-5CAA9E0F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BE870-7DBC-4B0B-8681-A5D296A1A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630C4-A598-467F-AA89-72D1BEA39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92AB1-8D2F-46A1-9FE8-603A86C6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6FE-1BF3-4368-A984-9AF5EDD660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9AB5-BC4F-4A28-BAD2-15AF7E14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B838-6369-4159-BB18-3E23FB1C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2193-1CD4-4509-97DD-5CAA9E0F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871D8-4566-41DF-84D2-4585A7A8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1AF40-EEDD-4CD1-A894-A67F1445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3F43F-6E4B-460F-841B-A3F8CFD0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6FE-1BF3-4368-A984-9AF5EDD660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0AA9-31A2-4D29-8F73-5A34ADDD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AF88B-A24D-488F-A5D6-BCE07286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2193-1CD4-4509-97DD-5CAA9E0F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BAF7-5F45-498E-BDC9-5F953401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A1751-BBE3-4D15-8488-3B4B2A9A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14E9-D3BF-4FAD-9BE9-F0235C0D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6FE-1BF3-4368-A984-9AF5EDD660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19B2-3178-4AF9-A227-F6D5896F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F502-3254-4F57-9905-B5D12AB1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2193-1CD4-4509-97DD-5CAA9E0F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FD78-3E5D-48C0-BC99-BF6EE4F8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0C17-E590-40F8-82DA-F93ED2019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35155-D925-47BF-88A5-CCFF29AA4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6D950-FF89-4A34-8DE5-F6277919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6FE-1BF3-4368-A984-9AF5EDD660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00977-E14E-4A2E-B9B0-153D7D33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B0FBD-62C1-417E-8630-421BAA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2193-1CD4-4509-97DD-5CAA9E0F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CA4F-8F8C-47C5-8CD7-19CE1530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653E-4156-4F0A-903C-51D612D1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27856-A8F0-4FDC-8EB1-37505282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AFD13-7482-4F9E-85C2-27B108126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429CE-A43D-4CEB-9E02-506D1F0FD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6DCAC-642A-4721-A34F-7F6EDCC9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6FE-1BF3-4368-A984-9AF5EDD660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63AD2-2302-40BD-B294-F7E3B31E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69FAD-B3F0-4BF8-8FEC-36DA30CD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2193-1CD4-4509-97DD-5CAA9E0F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286D-53FA-49B5-8190-E0D63B7D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E56DF-1CCC-459B-8FA8-C90FEC26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6FE-1BF3-4368-A984-9AF5EDD660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C0527-6123-435F-ACD5-C730711A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E7E3-B9D0-49BA-ACBA-3BFD8FD7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2193-1CD4-4509-97DD-5CAA9E0F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9E951-53AF-4C1F-BE7A-1DBDBCED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6FE-1BF3-4368-A984-9AF5EDD660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F174B-C1BC-473B-8871-7B92CF86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2C05D-E4E2-4DD1-8CEB-8A1AA93B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2193-1CD4-4509-97DD-5CAA9E0F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867C-AE30-4445-9459-EB792FF2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DA6D-372B-4F32-9536-D92B53EE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3D468-5C13-440A-8F79-B8B09D218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7452F-A660-4792-8309-275A27B2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6FE-1BF3-4368-A984-9AF5EDD660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B020-A87B-4972-ABF4-EB1DA04E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7C32C-F4C1-44FE-AEB8-9595D536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2193-1CD4-4509-97DD-5CAA9E0F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B67B-A9F5-4A29-A666-DB510264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6F097-F010-445A-890E-50E9A7065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D04D6-8FE8-4399-BF46-EE491A86A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6D4D5-2FDD-4C79-A22D-8073B888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76FE-1BF3-4368-A984-9AF5EDD660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F7A2D-689F-4D23-AFD0-EB40E475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E98BE-D056-47B2-9D42-2636BE0E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B2193-1CD4-4509-97DD-5CAA9E0F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894B6-515F-4C0C-BFF1-62B8C5B6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A3B4D-A190-46A5-AF62-E627E4B9F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D0CD-A8B3-4FD1-880E-AE880934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76FE-1BF3-4368-A984-9AF5EDD660F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88F5C-792B-4BE4-B347-7670F263F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418B-B993-4A08-A2D2-473A8449D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B2193-1CD4-4509-97DD-5CAA9E0F0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DA80-B140-4341-97A5-A4C92731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Overview</a:t>
            </a:r>
            <a:endParaRPr lang="en-US" sz="4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2BFB-5747-46AF-B036-FCD3F798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First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attempt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to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verify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Levine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model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</a:p>
          <a:p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Comparison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of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measured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height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and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predicted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one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from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contact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angle and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pressure</a:t>
            </a:r>
            <a:endParaRPr lang="de-DE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Calculation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for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1500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and 1250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</a:t>
            </a:r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2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DA80-B140-4341-97A5-A4C92731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Measured heights and contact angle (1500 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2BFB-5747-46AF-B036-FCD3F798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473" y="1825625"/>
            <a:ext cx="439932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Average height is never bigger than the contact line height</a:t>
            </a:r>
          </a:p>
          <a:p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Small peaks in the contact angle lead to small peaks in the height</a:t>
            </a:r>
          </a:p>
          <a:p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Frequency of the contact angle is very similar to frequency of the height</a:t>
            </a:r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D0D3CA29-A40F-4F95-9AE3-E5BBDDBB1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24" y="1890514"/>
            <a:ext cx="5892063" cy="39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DA80-B140-4341-97A5-A4C92731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Overview of the different pressure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2BFB-5747-46AF-B036-FCD3F798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754" y="1825625"/>
            <a:ext cx="4156046" cy="4351338"/>
          </a:xfrm>
        </p:spPr>
        <p:txBody>
          <a:bodyPr>
            <a:normAutofit/>
          </a:bodyPr>
          <a:lstStyle/>
          <a:p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To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investigate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effects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4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pressure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signals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were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used</a:t>
            </a:r>
            <a:endParaRPr lang="de-DE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For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step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response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measured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pressure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was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used</a:t>
            </a:r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9EFFC-D5AE-43F3-8A9B-E1BD28D520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11386" y="2414351"/>
            <a:ext cx="5654879" cy="3702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1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DA80-B140-4341-97A5-A4C92731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365125"/>
            <a:ext cx="11009376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Comparison of heights for different pressure signals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91F4F5-7D9C-430D-9C33-B968D4329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7936" y="1737497"/>
            <a:ext cx="3358705" cy="2290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5949A-5D87-4EA7-ABEE-2F166424680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92232" y="1737497"/>
            <a:ext cx="3360000" cy="2290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9617ED-2934-49D6-9D4B-E07CD16B67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68000" y="4571418"/>
            <a:ext cx="3360000" cy="229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477F4-B17F-4D9F-8D83-D5A81F246E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92232" y="4571418"/>
            <a:ext cx="3360000" cy="2290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5F10A7-3249-414D-9C69-0CC2CD6D3315}"/>
              </a:ext>
            </a:extLst>
          </p:cNvPr>
          <p:cNvSpPr txBox="1"/>
          <p:nvPr/>
        </p:nvSpPr>
        <p:spPr>
          <a:xfrm>
            <a:off x="1307592" y="129057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Step</a:t>
            </a:r>
            <a:r>
              <a:rPr lang="de-DE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response</a:t>
            </a:r>
            <a:endParaRPr lang="en-US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9EC89-88AB-4609-9FAE-05BDEDA9B974}"/>
              </a:ext>
            </a:extLst>
          </p:cNvPr>
          <p:cNvSpPr txBox="1"/>
          <p:nvPr/>
        </p:nvSpPr>
        <p:spPr>
          <a:xfrm>
            <a:off x="4797551" y="1290578"/>
            <a:ext cx="185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Filtered</a:t>
            </a:r>
            <a:r>
              <a:rPr lang="de-DE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pressure</a:t>
            </a:r>
            <a:endParaRPr lang="en-US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2867AF-4839-4340-825C-89200CA6F3D8}"/>
              </a:ext>
            </a:extLst>
          </p:cNvPr>
          <p:cNvSpPr txBox="1"/>
          <p:nvPr/>
        </p:nvSpPr>
        <p:spPr>
          <a:xfrm>
            <a:off x="831862" y="409985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Advanced</a:t>
            </a:r>
            <a:r>
              <a:rPr lang="de-DE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step</a:t>
            </a:r>
            <a:r>
              <a:rPr lang="de-DE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response</a:t>
            </a:r>
            <a:endParaRPr lang="en-US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35859-6D66-4622-9BCD-5027479B8C58}"/>
              </a:ext>
            </a:extLst>
          </p:cNvPr>
          <p:cNvSpPr txBox="1"/>
          <p:nvPr/>
        </p:nvSpPr>
        <p:spPr>
          <a:xfrm>
            <a:off x="4678455" y="4120075"/>
            <a:ext cx="196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Unfiltered</a:t>
            </a:r>
            <a:r>
              <a:rPr lang="de-DE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pressure</a:t>
            </a:r>
            <a:endParaRPr lang="en-US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9BD5F-6366-41FE-8057-30CF5BFF52EC}"/>
              </a:ext>
            </a:extLst>
          </p:cNvPr>
          <p:cNvSpPr txBox="1"/>
          <p:nvPr/>
        </p:nvSpPr>
        <p:spPr>
          <a:xfrm>
            <a:off x="7516368" y="1811751"/>
            <a:ext cx="44182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 = 1500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</a:t>
            </a:r>
            <a:endParaRPr lang="de-DE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Filtering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does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not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change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b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graph</a:t>
            </a:r>
            <a:endParaRPr lang="de-DE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Different pressure courses don’t</a:t>
            </a:r>
            <a:b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eliminate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 predicted height shows</a:t>
            </a:r>
            <a:b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properties of a nonlinear system</a:t>
            </a:r>
          </a:p>
        </p:txBody>
      </p:sp>
    </p:spTree>
    <p:extLst>
      <p:ext uri="{BB962C8B-B14F-4D97-AF65-F5344CB8AC3E}">
        <p14:creationId xmlns:p14="http://schemas.microsoft.com/office/powerpoint/2010/main" val="34164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DA80-B140-4341-97A5-A4C92731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" y="365125"/>
            <a:ext cx="1207418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Comparison of accelerations for different pressure signals</a:t>
            </a:r>
            <a:endParaRPr lang="en-US" sz="4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2BFB-5747-46AF-B036-FCD3F798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008" y="1995424"/>
            <a:ext cx="3869446" cy="4351338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surface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tension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/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contact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line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term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has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big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impact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on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graph</a:t>
            </a:r>
            <a:endParaRPr lang="de-DE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Frequency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of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surface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tension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and total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acceleration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are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different</a:t>
            </a:r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F1AD7-B4B6-4F25-BFCF-1BE8CCC95C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-3957" y="1881493"/>
            <a:ext cx="3653345" cy="22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968733-0085-4C33-B169-A1562BFC784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09531" y="4597981"/>
            <a:ext cx="3653345" cy="22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CED138-EBFA-459A-91D5-C4274D0662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-3957" y="4597981"/>
            <a:ext cx="3653345" cy="22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D74AA-8C30-4EEE-8FBF-AFB21D71A0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909531" y="1881493"/>
            <a:ext cx="3653345" cy="22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275C35-8272-4A85-A113-316ACA728859}"/>
              </a:ext>
            </a:extLst>
          </p:cNvPr>
          <p:cNvSpPr txBox="1"/>
          <p:nvPr/>
        </p:nvSpPr>
        <p:spPr>
          <a:xfrm>
            <a:off x="534455" y="1613612"/>
            <a:ext cx="2918469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 kern="1200" cap="none" dirty="0">
                <a:ln>
                  <a:noFill/>
                </a:ln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acceleration for step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30301B-BEA7-4A41-925C-F3892D5CA36D}"/>
              </a:ext>
            </a:extLst>
          </p:cNvPr>
          <p:cNvSpPr txBox="1"/>
          <p:nvPr/>
        </p:nvSpPr>
        <p:spPr>
          <a:xfrm>
            <a:off x="4840343" y="1591333"/>
            <a:ext cx="2129792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 kern="1200" cap="none" dirty="0">
                <a:ln>
                  <a:noFill/>
                </a:ln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acceleration for 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1A0F2-9127-4B02-B8EF-3A810943B259}"/>
              </a:ext>
            </a:extLst>
          </p:cNvPr>
          <p:cNvSpPr txBox="1"/>
          <p:nvPr/>
        </p:nvSpPr>
        <p:spPr>
          <a:xfrm>
            <a:off x="52756" y="4307821"/>
            <a:ext cx="3847698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 kern="1200" cap="none" dirty="0">
                <a:ln>
                  <a:noFill/>
                </a:ln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acceleration for advanced step response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B1326-A03B-46CC-AA30-5099C3676703}"/>
              </a:ext>
            </a:extLst>
          </p:cNvPr>
          <p:cNvSpPr txBox="1"/>
          <p:nvPr/>
        </p:nvSpPr>
        <p:spPr>
          <a:xfrm>
            <a:off x="4652777" y="4307821"/>
            <a:ext cx="2578504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 kern="1200" cap="none" dirty="0">
                <a:ln>
                  <a:noFill/>
                </a:ln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acceleration for unfiltered</a:t>
            </a:r>
          </a:p>
        </p:txBody>
      </p:sp>
    </p:spTree>
    <p:extLst>
      <p:ext uri="{BB962C8B-B14F-4D97-AF65-F5344CB8AC3E}">
        <p14:creationId xmlns:p14="http://schemas.microsoft.com/office/powerpoint/2010/main" val="256759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34CA-4C06-4C40-91AE-6A9DC99E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Plot without the surface tension term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6EC36-ACC8-45BB-9B09-40573EB35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68504" y="1807337"/>
            <a:ext cx="637950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96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DA80-B140-4341-97A5-A4C92731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Measured heights and contact angle (1250 Pa)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19E47-59AB-4858-B0DE-1A70D745267B}"/>
              </a:ext>
            </a:extLst>
          </p:cNvPr>
          <p:cNvSpPr txBox="1"/>
          <p:nvPr/>
        </p:nvSpPr>
        <p:spPr>
          <a:xfrm>
            <a:off x="7991856" y="1883664"/>
            <a:ext cx="31729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Same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characteristics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as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for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1500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can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be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observed</a:t>
            </a:r>
            <a:endParaRPr lang="de-DE" sz="2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Contact angle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is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more</a:t>
            </a:r>
            <a:r>
              <a:rPr lang="de-DE" sz="2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0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noisy</a:t>
            </a:r>
            <a:endParaRPr lang="en-US" sz="20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10" name="Picture 9" descr="Chart, line chart, histogram&#10;&#10;Description automatically generated">
            <a:extLst>
              <a:ext uri="{FF2B5EF4-FFF2-40B4-BE49-F238E27FC236}">
                <a16:creationId xmlns:a16="http://schemas.microsoft.com/office/drawing/2014/main" id="{723B7021-4793-4301-B087-3C6AA7F29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76" y="1690688"/>
            <a:ext cx="5892063" cy="39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DA80-B140-4341-97A5-A4C92731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Overview of the different pressure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2BFB-5747-46AF-B036-FCD3F798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754" y="1825625"/>
            <a:ext cx="4156046" cy="4351338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 same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idea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as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for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1500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is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being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used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again</a:t>
            </a:r>
            <a:endParaRPr lang="de-DE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Unfiltered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pressure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signal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is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extremly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noisy</a:t>
            </a:r>
            <a:endParaRPr lang="en-US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0BAFAD4-B6B5-44B2-A49B-C4ED876B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28" y="1690688"/>
            <a:ext cx="6400000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9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DA80-B140-4341-97A5-A4C927312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365125"/>
            <a:ext cx="11009376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Comparison of heights for different pressure signals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9BD5F-6366-41FE-8057-30CF5BFF52EC}"/>
              </a:ext>
            </a:extLst>
          </p:cNvPr>
          <p:cNvSpPr txBox="1"/>
          <p:nvPr/>
        </p:nvSpPr>
        <p:spPr>
          <a:xfrm>
            <a:off x="7516368" y="1811751"/>
            <a:ext cx="44182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 = 1250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</a:t>
            </a:r>
            <a:endParaRPr lang="de-DE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Filtering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does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not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change</a:t>
            </a:r>
            <a: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</a:t>
            </a:r>
            <a:br>
              <a:rPr lang="de-DE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r>
              <a:rPr lang="de-DE" sz="2400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graph</a:t>
            </a:r>
            <a:endParaRPr lang="de-DE" sz="24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Different pressure courses don’t</a:t>
            </a:r>
            <a:b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eliminate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The predicted height shows</a:t>
            </a:r>
            <a:b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r>
              <a:rPr lang="en-US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properties of a nonlinear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CD1E3-D87B-443E-A57C-D604A13E0CD5}"/>
              </a:ext>
            </a:extLst>
          </p:cNvPr>
          <p:cNvSpPr txBox="1"/>
          <p:nvPr/>
        </p:nvSpPr>
        <p:spPr>
          <a:xfrm>
            <a:off x="814392" y="4169287"/>
            <a:ext cx="2412497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 kern="1200" cap="none" dirty="0">
                <a:ln>
                  <a:noFill/>
                </a:ln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Advanced step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8660D-4E77-4286-A062-C2D7E5F730DC}"/>
              </a:ext>
            </a:extLst>
          </p:cNvPr>
          <p:cNvSpPr txBox="1"/>
          <p:nvPr/>
        </p:nvSpPr>
        <p:spPr>
          <a:xfrm>
            <a:off x="4605839" y="1544097"/>
            <a:ext cx="1726604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</a:t>
            </a:r>
            <a:r>
              <a:rPr lang="en-US" b="0" i="0" u="none" strike="noStrike" kern="1200" cap="none" dirty="0">
                <a:ln>
                  <a:noFill/>
                </a:ln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iltered pressure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AD1F4-300B-4768-B5EC-1D8FD6B8C399}"/>
              </a:ext>
            </a:extLst>
          </p:cNvPr>
          <p:cNvSpPr txBox="1"/>
          <p:nvPr/>
        </p:nvSpPr>
        <p:spPr>
          <a:xfrm>
            <a:off x="4490423" y="4169287"/>
            <a:ext cx="1957244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0" i="0" u="none" strike="noStrike" kern="1200" cap="none" dirty="0">
                <a:ln>
                  <a:noFill/>
                </a:ln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Unfiltered pressure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77205D-9493-42CF-8043-192269F5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38727" y="4525904"/>
            <a:ext cx="3297183" cy="22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076D69-4F01-4790-B281-1D67983A7C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" y="1910144"/>
            <a:ext cx="3358080" cy="22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70A916-9495-42E5-BF39-08753303F7C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540888" y="1910144"/>
            <a:ext cx="3297183" cy="22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1838D3E-44AE-4207-B910-1EC8C205365C}"/>
              </a:ext>
            </a:extLst>
          </p:cNvPr>
          <p:cNvSpPr txBox="1"/>
          <p:nvPr/>
        </p:nvSpPr>
        <p:spPr>
          <a:xfrm>
            <a:off x="1254024" y="1544097"/>
            <a:ext cx="1457556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</a:t>
            </a:r>
            <a:r>
              <a:rPr lang="en-US" b="0" i="0" u="none" strike="noStrike" kern="1200" cap="none" dirty="0">
                <a:ln>
                  <a:noFill/>
                </a:ln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tep response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BC521D4-94B0-4953-861B-033DCE0DA3B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3865" y="4541743"/>
            <a:ext cx="3297183" cy="228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75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Liberation Serif</vt:lpstr>
      <vt:lpstr>Office Theme</vt:lpstr>
      <vt:lpstr>Overview</vt:lpstr>
      <vt:lpstr>Measured heights and contact angle (1500 Pa)</vt:lpstr>
      <vt:lpstr>Overview of the different pressure signals</vt:lpstr>
      <vt:lpstr>Comparison of heights for different pressure signals</vt:lpstr>
      <vt:lpstr>Comparison of accelerations for different pressure signals</vt:lpstr>
      <vt:lpstr>Plot without the surface tension term</vt:lpstr>
      <vt:lpstr>Measured heights and contact angle (1250 Pa)</vt:lpstr>
      <vt:lpstr>Overview of the different pressure signals</vt:lpstr>
      <vt:lpstr>Comparison of heights for different pressure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Manu Manu</dc:creator>
  <cp:lastModifiedBy>Manu Manu</cp:lastModifiedBy>
  <cp:revision>3</cp:revision>
  <dcterms:created xsi:type="dcterms:W3CDTF">2020-10-21T13:15:00Z</dcterms:created>
  <dcterms:modified xsi:type="dcterms:W3CDTF">2020-10-21T13:39:09Z</dcterms:modified>
</cp:coreProperties>
</file>