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17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6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218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89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86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6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47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7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4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7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5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8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2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88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F89E27-EABC-4482-BA09-AEDAF886896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53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Toaster </a:t>
            </a:r>
            <a:r>
              <a:rPr lang="de-DE" dirty="0" err="1" smtClean="0"/>
              <a:t>Roaster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I‘m</a:t>
            </a:r>
            <a:r>
              <a:rPr lang="de-DE" dirty="0" smtClean="0"/>
              <a:t> </a:t>
            </a:r>
            <a:r>
              <a:rPr lang="de-DE" dirty="0" err="1" smtClean="0"/>
              <a:t>hungry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5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Projektbeschreibung</a:t>
            </a:r>
          </a:p>
          <a:p>
            <a:r>
              <a:rPr lang="de-DE" dirty="0" err="1" smtClean="0"/>
              <a:t>Gamification</a:t>
            </a:r>
            <a:endParaRPr lang="de-DE" dirty="0" smtClean="0"/>
          </a:p>
          <a:p>
            <a:r>
              <a:rPr lang="de-DE" dirty="0" smtClean="0"/>
              <a:t>Game-Design</a:t>
            </a:r>
          </a:p>
          <a:p>
            <a:r>
              <a:rPr lang="de-DE" dirty="0" smtClean="0"/>
              <a:t>Game-Architektur</a:t>
            </a:r>
          </a:p>
          <a:p>
            <a:r>
              <a:rPr lang="de-DE" dirty="0" smtClean="0"/>
              <a:t>Game-Design-Patterns</a:t>
            </a:r>
          </a:p>
          <a:p>
            <a:r>
              <a:rPr lang="de-DE" dirty="0" smtClean="0"/>
              <a:t>Analytics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4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Projektbeschreibung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Casual</a:t>
            </a:r>
            <a:r>
              <a:rPr lang="de-DE" dirty="0" smtClean="0"/>
              <a:t> Game</a:t>
            </a:r>
          </a:p>
          <a:p>
            <a:r>
              <a:rPr lang="de-DE" dirty="0" smtClean="0"/>
              <a:t>Alfredo möchte seinen Toast essen, aber leider ist ein Toaster kaputt und er bekommt einen Toast ohne Röstung.</a:t>
            </a:r>
          </a:p>
          <a:p>
            <a:r>
              <a:rPr lang="de-DE" dirty="0" smtClean="0"/>
              <a:t>Ziel des Spiels: Toast innerhalb einen gewissen Zeitspanne für Alfredo nachrösten.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3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Gamification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Achievements</a:t>
            </a:r>
            <a:endParaRPr lang="de-DE" dirty="0" smtClean="0"/>
          </a:p>
          <a:p>
            <a:r>
              <a:rPr lang="de-DE" dirty="0" smtClean="0"/>
              <a:t>Countdown</a:t>
            </a:r>
          </a:p>
          <a:p>
            <a:r>
              <a:rPr lang="de-DE" dirty="0" smtClean="0"/>
              <a:t>Infinite </a:t>
            </a:r>
            <a:r>
              <a:rPr lang="de-DE" dirty="0" err="1" smtClean="0"/>
              <a:t>Gameplay</a:t>
            </a:r>
            <a:endParaRPr lang="de-DE" dirty="0" smtClean="0"/>
          </a:p>
          <a:p>
            <a:r>
              <a:rPr lang="de-DE" dirty="0" smtClean="0"/>
              <a:t>Levels</a:t>
            </a:r>
          </a:p>
          <a:p>
            <a:r>
              <a:rPr lang="de-DE" dirty="0" smtClean="0"/>
              <a:t>Points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81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Gamification</a:t>
            </a:r>
            <a:r>
              <a:rPr lang="de-DE" dirty="0" smtClean="0"/>
              <a:t> - </a:t>
            </a:r>
            <a:r>
              <a:rPr lang="de-DE" dirty="0" err="1" smtClean="0"/>
              <a:t>Achievements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toast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bin – First </a:t>
            </a:r>
            <a:r>
              <a:rPr lang="de-DE" dirty="0" err="1" smtClean="0"/>
              <a:t>game</a:t>
            </a:r>
            <a:r>
              <a:rPr lang="de-DE" dirty="0" smtClean="0"/>
              <a:t> lost</a:t>
            </a:r>
          </a:p>
          <a:p>
            <a:r>
              <a:rPr lang="de-DE" dirty="0" smtClean="0"/>
              <a:t>Just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 – First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won</a:t>
            </a:r>
            <a:endParaRPr lang="de-DE" dirty="0" smtClean="0"/>
          </a:p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buy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toaster</a:t>
            </a:r>
            <a:r>
              <a:rPr lang="de-DE" dirty="0" smtClean="0"/>
              <a:t>? – Lost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in a </a:t>
            </a:r>
            <a:r>
              <a:rPr lang="de-DE" dirty="0" err="1" smtClean="0"/>
              <a:t>row</a:t>
            </a:r>
            <a:endParaRPr lang="de-DE" dirty="0" smtClean="0"/>
          </a:p>
          <a:p>
            <a:r>
              <a:rPr lang="de-DE" dirty="0" err="1" smtClean="0"/>
              <a:t>I‘m</a:t>
            </a:r>
            <a:r>
              <a:rPr lang="de-DE" dirty="0" smtClean="0"/>
              <a:t> </a:t>
            </a:r>
            <a:r>
              <a:rPr lang="de-DE" dirty="0" err="1" smtClean="0"/>
              <a:t>obese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! – </a:t>
            </a:r>
            <a:r>
              <a:rPr lang="de-DE" dirty="0" err="1" smtClean="0"/>
              <a:t>Played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hundred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r>
              <a:rPr lang="de-DE" dirty="0" smtClean="0"/>
              <a:t>Go </a:t>
            </a:r>
            <a:r>
              <a:rPr lang="de-DE" dirty="0" err="1" smtClean="0"/>
              <a:t>roast</a:t>
            </a:r>
            <a:r>
              <a:rPr lang="de-DE" dirty="0" smtClean="0"/>
              <a:t> a toast! – </a:t>
            </a:r>
            <a:r>
              <a:rPr lang="de-DE" dirty="0" err="1" smtClean="0"/>
              <a:t>Played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time</a:t>
            </a:r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fat</a:t>
            </a:r>
            <a:r>
              <a:rPr lang="de-DE" dirty="0" smtClean="0"/>
              <a:t> – </a:t>
            </a:r>
            <a:r>
              <a:rPr lang="de-DE" dirty="0" err="1" smtClean="0"/>
              <a:t>Ten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played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Game-Design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4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Game-Architektur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Game-Design-Patterns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3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Toaster Roaster</vt:lpstr>
      <vt:lpstr>Agenda</vt:lpstr>
      <vt:lpstr>Projektbeschreibung</vt:lpstr>
      <vt:lpstr>Gamification</vt:lpstr>
      <vt:lpstr>Gamification - Achievements</vt:lpstr>
      <vt:lpstr>Game-Design</vt:lpstr>
      <vt:lpstr>Game-Architektur</vt:lpstr>
      <vt:lpstr>Game-Design-Patterns</vt:lpstr>
      <vt:lpstr>Live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Toaster Roaster</dc:title>
  <dc:creator>Manuel Rauber</dc:creator>
  <cp:lastModifiedBy>Manuel Rauber</cp:lastModifiedBy>
  <cp:revision>6</cp:revision>
  <dcterms:created xsi:type="dcterms:W3CDTF">2014-05-08T11:27:57Z</dcterms:created>
  <dcterms:modified xsi:type="dcterms:W3CDTF">2014-05-08T12:17:24Z</dcterms:modified>
</cp:coreProperties>
</file>