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03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0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343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71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4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29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83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6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26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61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8E03-F2E3-45EF-A6FC-7DB3D1C473ED}" type="datetimeFigureOut">
              <a:rPr lang="de-DE" smtClean="0"/>
              <a:t>27.02.2014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3327-5B92-4455-BB47-96667FEE74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22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inf11games.files.wordpress.com/2014/02/logo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9" y="1863332"/>
            <a:ext cx="8486003" cy="313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4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8" name="Picture 2" descr="Teammitglieder von &quot;Toaster Roast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5" y="2549868"/>
            <a:ext cx="8862210" cy="17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40894" y="2549868"/>
            <a:ext cx="1800000" cy="1758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891435" y="2549868"/>
            <a:ext cx="1800000" cy="1758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63762" y="2549868"/>
            <a:ext cx="1800000" cy="1758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403106" y="2555811"/>
            <a:ext cx="1800000" cy="1758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203105" y="2552163"/>
            <a:ext cx="1800000" cy="1758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98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xc.hu/pic/l/b/br/brofosifo/506051_713637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264" y="1208886"/>
            <a:ext cx="5184747" cy="38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xc.hu/pic/l/s/sa/sarej/474614_90214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17" y="1353166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392195" y="4953166"/>
            <a:ext cx="6388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de-DE" sz="4800" dirty="0" err="1" smtClean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oasty</a:t>
            </a:r>
            <a:r>
              <a:rPr lang="de-DE" sz="4800" dirty="0" smtClean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				</a:t>
            </a:r>
            <a:r>
              <a:rPr lang="de-DE" sz="4800" dirty="0" err="1" smtClean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roasty</a:t>
            </a:r>
            <a:endParaRPr lang="de-DE" sz="4800" dirty="0">
              <a:solidFill>
                <a:schemeClr val="bg1">
                  <a:lumMod val="6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7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tinf11games.files.wordpress.com/2014/02/to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89" y="1871169"/>
            <a:ext cx="7241423" cy="31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226011" y="1606378"/>
            <a:ext cx="3966701" cy="3797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882346" y="168875"/>
            <a:ext cx="3966701" cy="3797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81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https://pbs.twimg.com/profile_images/3160771238/d4286f79f7c218b6df1c9d4cc7204f3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1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2397210" y="118007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2D</a:t>
            </a:r>
            <a:endParaRPr lang="de-DE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418703" y="2209800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de-DE" sz="3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endParaRPr lang="de-DE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18703" y="3227173"/>
            <a:ext cx="1416908" cy="14169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1.3</a:t>
            </a:r>
            <a:r>
              <a:rPr lang="de-DE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de-DE" sz="3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de-DE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28.1.2014</a:t>
            </a:r>
            <a:endParaRPr lang="de-DE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440196" y="2209800"/>
            <a:ext cx="18288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Linebatching</a:t>
            </a:r>
            <a:endParaRPr lang="de-DE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354596" y="3227173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Sprites</a:t>
            </a:r>
            <a:endParaRPr lang="de-D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376089" y="2209800"/>
            <a:ext cx="183291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Partikelsysteme</a:t>
            </a:r>
            <a:endParaRPr lang="de-D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378148" y="3227173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Physik</a:t>
            </a:r>
            <a:endParaRPr lang="de-DE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354596" y="4244546"/>
            <a:ext cx="1937952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Kollisionserkennung </a:t>
            </a:r>
            <a:endParaRPr lang="de-DE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436078" y="1180070"/>
            <a:ext cx="183291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Frustum</a:t>
            </a:r>
            <a:r>
              <a:rPr lang="de-DE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de-DE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Culling</a:t>
            </a:r>
            <a:endParaRPr lang="de-D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376089" y="1180070"/>
            <a:ext cx="1832918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Multithread-Unterstützung</a:t>
            </a:r>
            <a:endParaRPr lang="de-D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18703" y="118007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Eigene</a:t>
            </a:r>
            <a:br>
              <a:rPr lang="de-DE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de-DE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Shader</a:t>
            </a:r>
            <a:endParaRPr lang="de-D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6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https://pbs.twimg.com/profile_images/3160771238/d4286f79f7c218b6df1c9d4cc7204f3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4" y="21603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0.gstatic.com/images?q=tbn:ANd9GcRBVPpUBfJFpYmEigsFXCbHD1A8C36HU1aFbzKQR4KOlixEEUYT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30" y="725704"/>
            <a:ext cx="1605606" cy="160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ile:Ouya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54" y="1128972"/>
            <a:ext cx="2397210" cy="7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purplesoft.in/wp-content/uploads/2013/11/windows-phone-8-logo-n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386" y="2769768"/>
            <a:ext cx="1351949" cy="135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blogcdn.com/de.engadget.com/media/2012/02/windows-new-logo-thumb-550xauto-8405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6"/>
          <a:stretch/>
        </p:blipFill>
        <p:spPr bwMode="auto">
          <a:xfrm>
            <a:off x="3725823" y="2747942"/>
            <a:ext cx="1513445" cy="139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://www.blogcdn.com/de.engadget.com/media/2012/02/windows-new-logo-thumb-550xauto-8405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6"/>
          <a:stretch/>
        </p:blipFill>
        <p:spPr bwMode="auto">
          <a:xfrm>
            <a:off x="5328082" y="2747942"/>
            <a:ext cx="1513445" cy="139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Datei:Apple iOS new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22" y="4963445"/>
            <a:ext cx="11906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Datei:OS X-Logo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44" y="4662015"/>
            <a:ext cx="1164830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8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4599" y="1825625"/>
            <a:ext cx="7886700" cy="4351338"/>
          </a:xfrm>
        </p:spPr>
        <p:txBody>
          <a:bodyPr/>
          <a:lstStyle/>
          <a:p>
            <a:endParaRPr lang="de-DE"/>
          </a:p>
        </p:txBody>
      </p:sp>
      <p:pic>
        <p:nvPicPr>
          <p:cNvPr id="7170" name="Picture 2" descr="Datei:Visual Studio 2013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49" y="1410729"/>
            <a:ext cx="3830117" cy="396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5074517" y="1927652"/>
            <a:ext cx="3645283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9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r>
              <a:rPr lang="de-DE" sz="19900" b="0" cap="none" spc="0" baseline="30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#</a:t>
            </a:r>
            <a:endParaRPr lang="de-DE" sz="19900" b="0" cap="none" spc="0" baseline="30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2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194" name="Picture 2" descr="Visual Studio 2013 beim Ausführen einer Testsze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70" y="1148213"/>
            <a:ext cx="8434861" cy="45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90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Bildschirmpräsentation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Semilight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Liebel</dc:creator>
  <cp:lastModifiedBy>Christian Liebel</cp:lastModifiedBy>
  <cp:revision>5</cp:revision>
  <dcterms:created xsi:type="dcterms:W3CDTF">2014-02-27T18:38:40Z</dcterms:created>
  <dcterms:modified xsi:type="dcterms:W3CDTF">2014-02-27T19:26:47Z</dcterms:modified>
</cp:coreProperties>
</file>