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type="screen16x9" cy="6858000" cx="12192000"/>
  <p:notesSz cx="6858000" cy="9144000"/>
  <p:defaultTextStyle>
    <a:defPPr lvl="0">
      <a:defRPr lang="en-US"/>
    </a:defPPr>
    <a:lvl1pPr algn="l" defTabSz="457200" eaLnBrk="1" hangingPunct="1" latinLnBrk="0" lvl="0" marL="0" rtl="0">
      <a:defRPr sz="1800" kern="1200">
        <a:solidFill>
          <a:schemeClr val="tx1"/>
        </a:solidFill>
        <a:latin typeface="+mn-lt"/>
        <a:ea typeface="+mn-ea"/>
        <a:cs typeface="+mn-cs"/>
      </a:defRPr>
    </a:lvl1pPr>
    <a:lvl2pPr algn="l" defTabSz="457200" eaLnBrk="1" hangingPunct="1" latinLnBrk="0" lvl="1" marL="457200" rtl="0">
      <a:defRPr sz="1800" kern="1200">
        <a:solidFill>
          <a:schemeClr val="tx1"/>
        </a:solidFill>
        <a:latin typeface="+mn-lt"/>
        <a:ea typeface="+mn-ea"/>
        <a:cs typeface="+mn-cs"/>
      </a:defRPr>
    </a:lvl2pPr>
    <a:lvl3pPr algn="l" defTabSz="457200" eaLnBrk="1" hangingPunct="1" latinLnBrk="0" lvl="2" marL="914400" rtl="0">
      <a:defRPr sz="1800" kern="1200">
        <a:solidFill>
          <a:schemeClr val="tx1"/>
        </a:solidFill>
        <a:latin typeface="+mn-lt"/>
        <a:ea typeface="+mn-ea"/>
        <a:cs typeface="+mn-cs"/>
      </a:defRPr>
    </a:lvl3pPr>
    <a:lvl4pPr algn="l" defTabSz="457200" eaLnBrk="1" hangingPunct="1" latinLnBrk="0" lvl="3" marL="1371600" rtl="0">
      <a:defRPr sz="1800" kern="1200">
        <a:solidFill>
          <a:schemeClr val="tx1"/>
        </a:solidFill>
        <a:latin typeface="+mn-lt"/>
        <a:ea typeface="+mn-ea"/>
        <a:cs typeface="+mn-cs"/>
      </a:defRPr>
    </a:lvl4pPr>
    <a:lvl5pPr algn="l" defTabSz="457200" eaLnBrk="1" hangingPunct="1" latinLnBrk="0" lvl="4" marL="1828800" rtl="0">
      <a:defRPr sz="1800" kern="1200">
        <a:solidFill>
          <a:schemeClr val="tx1"/>
        </a:solidFill>
        <a:latin typeface="+mn-lt"/>
        <a:ea typeface="+mn-ea"/>
        <a:cs typeface="+mn-cs"/>
      </a:defRPr>
    </a:lvl5pPr>
    <a:lvl6pPr algn="l" defTabSz="457200" eaLnBrk="1" hangingPunct="1" latinLnBrk="0" lvl="5" marL="2286000" rtl="0">
      <a:defRPr sz="1800" kern="1200">
        <a:solidFill>
          <a:schemeClr val="tx1"/>
        </a:solidFill>
        <a:latin typeface="+mn-lt"/>
        <a:ea typeface="+mn-ea"/>
        <a:cs typeface="+mn-cs"/>
      </a:defRPr>
    </a:lvl6pPr>
    <a:lvl7pPr algn="l" defTabSz="457200" eaLnBrk="1" hangingPunct="1" latinLnBrk="0" lvl="6" marL="2743200" rtl="0">
      <a:defRPr sz="1800" kern="1200">
        <a:solidFill>
          <a:schemeClr val="tx1"/>
        </a:solidFill>
        <a:latin typeface="+mn-lt"/>
        <a:ea typeface="+mn-ea"/>
        <a:cs typeface="+mn-cs"/>
      </a:defRPr>
    </a:lvl7pPr>
    <a:lvl8pPr algn="l" defTabSz="457200" eaLnBrk="1" hangingPunct="1" latinLnBrk="0" lvl="7" marL="3200400" rtl="0">
      <a:defRPr sz="1800" kern="1200">
        <a:solidFill>
          <a:schemeClr val="tx1"/>
        </a:solidFill>
        <a:latin typeface="+mn-lt"/>
        <a:ea typeface="+mn-ea"/>
        <a:cs typeface="+mn-cs"/>
      </a:defRPr>
    </a:lvl8pPr>
    <a:lvl9pPr algn="l" defTabSz="4572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3" name=""/>
        <p:cNvGrpSpPr/>
        <p:nvPr/>
      </p:nvGrpSpPr>
      <p:grpSpPr>
        <a:xfrm>
          <a:off x="0" y="0"/>
          <a:ext cx="0" cy="0"/>
          <a:chOff x="0" y="0"/>
          <a:chExt cx="0" cy="0"/>
        </a:xfrm>
      </p:grpSpPr>
      <p:sp>
        <p:nvSpPr>
          <p:cNvPr id="104872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2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Diapositiva de título">
    <p:bg>
      <p:bgRef idx="1003">
        <a:schemeClr val="bg2"/>
      </p:bgRef>
    </p:bg>
    <p:spTree>
      <p:nvGrpSpPr>
        <p:cNvPr id="29" name=""/>
        <p:cNvGrpSpPr/>
        <p:nvPr/>
      </p:nvGrpSpPr>
      <p:grpSpPr>
        <a:xfrm>
          <a:off x="0" y="0"/>
          <a:ext cx="0" cy="0"/>
          <a:chOff x="0" y="0"/>
          <a:chExt cx="0" cy="0"/>
        </a:xfrm>
      </p:grpSpPr>
      <p:pic>
        <p:nvPicPr>
          <p:cNvPr id="2097152" name="Picture 6" descr="Celestia-R1---OverlayTitle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1"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dirty="0" lang="en-US"/>
          </a:p>
        </p:txBody>
      </p:sp>
      <p:sp>
        <p:nvSpPr>
          <p:cNvPr id="1048582" name="Subtitle 2"/>
          <p:cNvSpPr>
            <a:spLocks noGrp="1"/>
          </p:cNvSpPr>
          <p:nvPr>
            <p:ph type="subTitle" idx="1"/>
          </p:nvPr>
        </p:nvSpPr>
        <p:spPr>
          <a:xfrm>
            <a:off x="3962399" y="4385732"/>
            <a:ext cx="7197726" cy="1405467"/>
          </a:xfrm>
        </p:spPr>
        <p:txBody>
          <a:bodyPr anchor="t">
            <a:normAutofit/>
          </a:bodyPr>
          <a:lstStyle>
            <a:lvl1pPr algn="r" indent="0" marL="0">
              <a:buNone/>
              <a:defRPr cap="all" sz="18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s-ES"/>
              <a:t>Haga clic para modificar el estilo de subtítulo del patrón</a:t>
            </a:r>
            <a:endParaRPr dirty="0" lang="en-US"/>
          </a:p>
        </p:txBody>
      </p:sp>
      <p:sp>
        <p:nvSpPr>
          <p:cNvPr id="1048583" name="Date Placeholder 3"/>
          <p:cNvSpPr>
            <a:spLocks noGrp="1"/>
          </p:cNvSpPr>
          <p:nvPr>
            <p:ph type="dt" sz="half" idx="10"/>
          </p:nvPr>
        </p:nvSpPr>
        <p:spPr>
          <a:xfrm>
            <a:off x="8932558" y="5870575"/>
            <a:ext cx="1600200" cy="377825"/>
          </a:xfrm>
        </p:spPr>
        <p:txBody>
          <a:bodyPr/>
          <a:p>
            <a:fld id="{0DBE77AF-CFD1-47C7-BA4A-BDDD61490DE5}" type="datetimeFigureOut">
              <a:rPr lang="es-MX" smtClean="0"/>
              <a:t>25/11/2022</a:t>
            </a:fld>
            <a:endParaRPr lang="es-MX"/>
          </a:p>
        </p:txBody>
      </p:sp>
      <p:sp>
        <p:nvSpPr>
          <p:cNvPr id="1048584" name="Footer Placeholder 4"/>
          <p:cNvSpPr>
            <a:spLocks noGrp="1"/>
          </p:cNvSpPr>
          <p:nvPr>
            <p:ph type="ftr" sz="quarter" idx="11"/>
          </p:nvPr>
        </p:nvSpPr>
        <p:spPr>
          <a:xfrm>
            <a:off x="3962399" y="5870575"/>
            <a:ext cx="4893958" cy="377825"/>
          </a:xfrm>
        </p:spPr>
        <p:txBody>
          <a:bodyPr/>
          <a:p>
            <a:endParaRPr lang="es-MX"/>
          </a:p>
        </p:txBody>
      </p:sp>
      <p:sp>
        <p:nvSpPr>
          <p:cNvPr id="1048585" name="Slide Number Placeholder 5"/>
          <p:cNvSpPr>
            <a:spLocks noGrp="1"/>
          </p:cNvSpPr>
          <p:nvPr>
            <p:ph type="sldNum" sz="quarter" idx="12"/>
          </p:nvPr>
        </p:nvSpPr>
        <p:spPr>
          <a:xfrm>
            <a:off x="10608958" y="5870575"/>
            <a:ext cx="551167" cy="377825"/>
          </a:xfrm>
        </p:spPr>
        <p:txBody>
          <a:bodyPr/>
          <a:p>
            <a:fld id="{1DA1DC7A-EB9F-4B7F-90B5-99C0CD153B92}" type="slidenum">
              <a:rPr lang="es-MX" smtClean="0"/>
              <a:t>‹Nº›</a:t>
            </a:fld>
            <a:endParaRPr lang="es-MX"/>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87" name=""/>
        <p:cNvGrpSpPr/>
        <p:nvPr/>
      </p:nvGrpSpPr>
      <p:grpSpPr>
        <a:xfrm>
          <a:off x="0" y="0"/>
          <a:ext cx="0" cy="0"/>
          <a:chOff x="0" y="0"/>
          <a:chExt cx="0" cy="0"/>
        </a:xfrm>
      </p:grpSpPr>
      <p:pic>
        <p:nvPicPr>
          <p:cNvPr id="2097224"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95" name="Title 1"/>
          <p:cNvSpPr>
            <a:spLocks noGrp="1"/>
          </p:cNvSpPr>
          <p:nvPr>
            <p:ph type="title"/>
          </p:nvPr>
        </p:nvSpPr>
        <p:spPr>
          <a:xfrm>
            <a:off x="685800" y="4732865"/>
            <a:ext cx="10131427" cy="566738"/>
          </a:xfrm>
        </p:spPr>
        <p:txBody>
          <a:bodyPr anchor="b">
            <a:normAutofit/>
          </a:bodyPr>
          <a:lstStyle>
            <a:lvl1pPr algn="l">
              <a:defRPr b="0" sz="2400"/>
            </a:lvl1pPr>
          </a:lstStyle>
          <a:p>
            <a:r>
              <a:rPr lang="es-ES"/>
              <a:t>Haga clic para modificar el estilo de título del patrón</a:t>
            </a:r>
            <a:endParaRPr dirty="0" lang="en-US"/>
          </a:p>
        </p:txBody>
      </p:sp>
      <p:sp>
        <p:nvSpPr>
          <p:cNvPr id="1048696" name="Picture Placeholder 2"/>
          <p:cNvSpPr>
            <a:spLocks noChangeAspect="1" noGrp="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s-ES"/>
              <a:t>Haga clic en el icono para agregar una imagen</a:t>
            </a:r>
            <a:endParaRPr dirty="0" lang="en-US"/>
          </a:p>
        </p:txBody>
      </p:sp>
      <p:sp>
        <p:nvSpPr>
          <p:cNvPr id="1048697" name="Text Placeholder 3"/>
          <p:cNvSpPr>
            <a:spLocks noGrp="1"/>
          </p:cNvSpPr>
          <p:nvPr>
            <p:ph type="body" sz="half" idx="2"/>
          </p:nvPr>
        </p:nvSpPr>
        <p:spPr>
          <a:xfrm>
            <a:off x="685800" y="5299603"/>
            <a:ext cx="10131427" cy="49371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s-ES"/>
              <a:t>Haga clic para modificar los estilos de texto del patrón</a:t>
            </a:r>
          </a:p>
        </p:txBody>
      </p:sp>
      <p:sp>
        <p:nvSpPr>
          <p:cNvPr id="1048698" name="Date Placeholder 4"/>
          <p:cNvSpPr>
            <a:spLocks noGrp="1"/>
          </p:cNvSpPr>
          <p:nvPr>
            <p:ph type="dt" sz="half" idx="10"/>
          </p:nvPr>
        </p:nvSpPr>
        <p:spPr/>
        <p:txBody>
          <a:bodyPr/>
          <a:p>
            <a:fld id="{0DBE77AF-CFD1-47C7-BA4A-BDDD61490DE5}" type="datetimeFigureOut">
              <a:rPr lang="es-MX" smtClean="0"/>
              <a:t>25/11/2022</a:t>
            </a:fld>
            <a:endParaRPr lang="es-MX"/>
          </a:p>
        </p:txBody>
      </p:sp>
      <p:sp>
        <p:nvSpPr>
          <p:cNvPr id="1048699" name="Footer Placeholder 5"/>
          <p:cNvSpPr>
            <a:spLocks noGrp="1"/>
          </p:cNvSpPr>
          <p:nvPr>
            <p:ph type="ftr" sz="quarter" idx="11"/>
          </p:nvPr>
        </p:nvSpPr>
        <p:spPr/>
        <p:txBody>
          <a:bodyPr/>
          <a:p>
            <a:endParaRPr lang="es-MX"/>
          </a:p>
        </p:txBody>
      </p:sp>
      <p:sp>
        <p:nvSpPr>
          <p:cNvPr id="1048700" name="Slide Number Placeholder 6"/>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79" name=""/>
        <p:cNvGrpSpPr/>
        <p:nvPr/>
      </p:nvGrpSpPr>
      <p:grpSpPr>
        <a:xfrm>
          <a:off x="0" y="0"/>
          <a:ext cx="0" cy="0"/>
          <a:chOff x="0" y="0"/>
          <a:chExt cx="0" cy="0"/>
        </a:xfrm>
      </p:grpSpPr>
      <p:pic>
        <p:nvPicPr>
          <p:cNvPr id="2097217"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49" name="Title 1"/>
          <p:cNvSpPr>
            <a:spLocks noGrp="1"/>
          </p:cNvSpPr>
          <p:nvPr>
            <p:ph type="title"/>
          </p:nvPr>
        </p:nvSpPr>
        <p:spPr>
          <a:xfrm>
            <a:off x="685801" y="609601"/>
            <a:ext cx="10131427" cy="3124199"/>
          </a:xfrm>
        </p:spPr>
        <p:txBody>
          <a:bodyPr anchor="ctr">
            <a:normAutofit/>
          </a:bodyPr>
          <a:lstStyle>
            <a:lvl1pPr algn="l">
              <a:defRPr b="0" cap="none" sz="3200"/>
            </a:lvl1pPr>
          </a:lstStyle>
          <a:p>
            <a:r>
              <a:rPr lang="es-ES"/>
              <a:t>Haga clic para modificar el estilo de título del patrón</a:t>
            </a:r>
            <a:endParaRPr dirty="0" lang="en-US"/>
          </a:p>
        </p:txBody>
      </p:sp>
      <p:sp>
        <p:nvSpPr>
          <p:cNvPr id="1048650" name="Text Placeholder 2"/>
          <p:cNvSpPr>
            <a:spLocks noGrp="1"/>
          </p:cNvSpPr>
          <p:nvPr>
            <p:ph type="body" idx="1"/>
          </p:nvPr>
        </p:nvSpPr>
        <p:spPr>
          <a:xfrm>
            <a:off x="685800" y="4343400"/>
            <a:ext cx="10131428"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s-ES"/>
              <a:t>Haga clic para modificar los estilos de texto del patrón</a:t>
            </a:r>
          </a:p>
        </p:txBody>
      </p:sp>
      <p:sp>
        <p:nvSpPr>
          <p:cNvPr id="1048651" name="Date Placeholder 3"/>
          <p:cNvSpPr>
            <a:spLocks noGrp="1"/>
          </p:cNvSpPr>
          <p:nvPr>
            <p:ph type="dt" sz="half" idx="10"/>
          </p:nvPr>
        </p:nvSpPr>
        <p:spPr/>
        <p:txBody>
          <a:bodyPr/>
          <a:p>
            <a:fld id="{0DBE77AF-CFD1-47C7-BA4A-BDDD61490DE5}" type="datetimeFigureOut">
              <a:rPr lang="es-MX" smtClean="0"/>
              <a:t>25/11/2022</a:t>
            </a:fld>
            <a:endParaRPr lang="es-MX"/>
          </a:p>
        </p:txBody>
      </p:sp>
      <p:sp>
        <p:nvSpPr>
          <p:cNvPr id="1048652" name="Footer Placeholder 4"/>
          <p:cNvSpPr>
            <a:spLocks noGrp="1"/>
          </p:cNvSpPr>
          <p:nvPr>
            <p:ph type="ftr" sz="quarter" idx="11"/>
          </p:nvPr>
        </p:nvSpPr>
        <p:spPr/>
        <p:txBody>
          <a:bodyPr/>
          <a:p>
            <a:endParaRPr lang="es-MX"/>
          </a:p>
        </p:txBody>
      </p:sp>
      <p:sp>
        <p:nvSpPr>
          <p:cNvPr id="1048653" name="Slide Number Placeholder 5"/>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86" name=""/>
        <p:cNvGrpSpPr/>
        <p:nvPr/>
      </p:nvGrpSpPr>
      <p:grpSpPr>
        <a:xfrm>
          <a:off x="0" y="0"/>
          <a:ext cx="0" cy="0"/>
          <a:chOff x="0" y="0"/>
          <a:chExt cx="0" cy="0"/>
        </a:xfrm>
      </p:grpSpPr>
      <p:pic>
        <p:nvPicPr>
          <p:cNvPr id="2097223" name="Picture 15"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87" name="TextBox 14"/>
          <p:cNvSpPr txBox="1"/>
          <p:nvPr/>
        </p:nvSpPr>
        <p:spPr>
          <a:xfrm>
            <a:off x="10237867"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8" name="TextBox 10"/>
          <p:cNvSpPr txBox="1"/>
          <p:nvPr/>
        </p:nvSpPr>
        <p:spPr>
          <a:xfrm>
            <a:off x="488275" y="82333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9" name="Title 1"/>
          <p:cNvSpPr>
            <a:spLocks noGrp="1"/>
          </p:cNvSpPr>
          <p:nvPr>
            <p:ph type="title"/>
          </p:nvPr>
        </p:nvSpPr>
        <p:spPr>
          <a:xfrm>
            <a:off x="992267" y="609601"/>
            <a:ext cx="9550399" cy="2743199"/>
          </a:xfrm>
        </p:spPr>
        <p:txBody>
          <a:bodyPr anchor="ctr">
            <a:normAutofit/>
          </a:bodyPr>
          <a:lstStyle>
            <a:lvl1pPr algn="l">
              <a:defRPr b="0" cap="none" sz="3200">
                <a:solidFill>
                  <a:schemeClr val="tx1"/>
                </a:solidFill>
              </a:defRPr>
            </a:lvl1pPr>
          </a:lstStyle>
          <a:p>
            <a:r>
              <a:rPr lang="es-ES"/>
              <a:t>Haga clic para modificar el estilo de título del patrón</a:t>
            </a:r>
            <a:endParaRPr dirty="0" lang="en-US"/>
          </a:p>
        </p:txBody>
      </p:sp>
      <p:sp>
        <p:nvSpPr>
          <p:cNvPr id="1048690" name="Text Placeholder 9"/>
          <p:cNvSpPr>
            <a:spLocks noGrp="1"/>
          </p:cNvSpPr>
          <p:nvPr>
            <p:ph type="body" sz="quarter" idx="13"/>
          </p:nvPr>
        </p:nvSpPr>
        <p:spPr>
          <a:xfrm>
            <a:off x="1097875" y="3352800"/>
            <a:ext cx="9339184" cy="381000"/>
          </a:xfrm>
        </p:spPr>
        <p:txBody>
          <a:bodyPr anchor="ctr"/>
          <a:lstStyle>
            <a:lvl1pPr indent="0" marL="0">
              <a:buFontTx/>
              <a:buNone/>
            </a:lvl1pPr>
            <a:lvl2pPr indent="0" marL="457200">
              <a:buFontTx/>
              <a:buNone/>
            </a:lvl2pPr>
            <a:lvl3pPr indent="0" marL="914400">
              <a:buFontTx/>
              <a:buNone/>
            </a:lvl3pPr>
            <a:lvl4pPr indent="0" marL="1371600">
              <a:buFontTx/>
              <a:buNone/>
            </a:lvl4pPr>
            <a:lvl5pPr indent="0" marL="1828800">
              <a:buFontTx/>
              <a:buNone/>
            </a:lvl5pPr>
          </a:lstStyle>
          <a:p>
            <a:pPr lvl="0"/>
            <a:r>
              <a:rPr lang="es-ES"/>
              <a:t>Haga clic para modificar los estilos de texto del patrón</a:t>
            </a:r>
          </a:p>
        </p:txBody>
      </p:sp>
      <p:sp>
        <p:nvSpPr>
          <p:cNvPr id="1048691" name="Text Placeholder 2"/>
          <p:cNvSpPr>
            <a:spLocks noGrp="1"/>
          </p:cNvSpPr>
          <p:nvPr>
            <p:ph type="body" idx="1"/>
          </p:nvPr>
        </p:nvSpPr>
        <p:spPr>
          <a:xfrm>
            <a:off x="687465" y="4343400"/>
            <a:ext cx="10152367" cy="1447800"/>
          </a:xfrm>
        </p:spPr>
        <p:txBody>
          <a:bodyPr anchor="ctr">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s-ES"/>
              <a:t>Haga clic para modificar los estilos de texto del patrón</a:t>
            </a:r>
          </a:p>
        </p:txBody>
      </p:sp>
      <p:sp>
        <p:nvSpPr>
          <p:cNvPr id="1048692" name="Date Placeholder 3"/>
          <p:cNvSpPr>
            <a:spLocks noGrp="1"/>
          </p:cNvSpPr>
          <p:nvPr>
            <p:ph type="dt" sz="half" idx="10"/>
          </p:nvPr>
        </p:nvSpPr>
        <p:spPr/>
        <p:txBody>
          <a:bodyPr/>
          <a:p>
            <a:fld id="{0DBE77AF-CFD1-47C7-BA4A-BDDD61490DE5}" type="datetimeFigureOut">
              <a:rPr lang="es-MX" smtClean="0"/>
              <a:t>25/11/2022</a:t>
            </a:fld>
            <a:endParaRPr lang="es-MX"/>
          </a:p>
        </p:txBody>
      </p:sp>
      <p:sp>
        <p:nvSpPr>
          <p:cNvPr id="1048693" name="Footer Placeholder 4"/>
          <p:cNvSpPr>
            <a:spLocks noGrp="1"/>
          </p:cNvSpPr>
          <p:nvPr>
            <p:ph type="ftr" sz="quarter" idx="11"/>
          </p:nvPr>
        </p:nvSpPr>
        <p:spPr/>
        <p:txBody>
          <a:bodyPr/>
          <a:p>
            <a:endParaRPr lang="es-MX"/>
          </a:p>
        </p:txBody>
      </p:sp>
      <p:sp>
        <p:nvSpPr>
          <p:cNvPr id="1048694" name="Slide Number Placeholder 5"/>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78" name=""/>
        <p:cNvGrpSpPr/>
        <p:nvPr/>
      </p:nvGrpSpPr>
      <p:grpSpPr>
        <a:xfrm>
          <a:off x="0" y="0"/>
          <a:ext cx="0" cy="0"/>
          <a:chOff x="0" y="0"/>
          <a:chExt cx="0" cy="0"/>
        </a:xfrm>
      </p:grpSpPr>
      <p:pic>
        <p:nvPicPr>
          <p:cNvPr id="2097216"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44" name="Title 1"/>
          <p:cNvSpPr>
            <a:spLocks noGrp="1"/>
          </p:cNvSpPr>
          <p:nvPr>
            <p:ph type="title"/>
          </p:nvPr>
        </p:nvSpPr>
        <p:spPr>
          <a:xfrm>
            <a:off x="685802" y="3308581"/>
            <a:ext cx="10131425" cy="1468800"/>
          </a:xfrm>
        </p:spPr>
        <p:txBody>
          <a:bodyPr anchor="b">
            <a:normAutofit/>
          </a:bodyPr>
          <a:lstStyle>
            <a:lvl1pPr algn="l">
              <a:defRPr b="0" cap="none" sz="3200"/>
            </a:lvl1pPr>
          </a:lstStyle>
          <a:p>
            <a:r>
              <a:rPr lang="es-ES"/>
              <a:t>Haga clic para modificar el estilo de título del patrón</a:t>
            </a:r>
            <a:endParaRPr dirty="0" lang="en-US"/>
          </a:p>
        </p:txBody>
      </p:sp>
      <p:sp>
        <p:nvSpPr>
          <p:cNvPr id="1048645" name="Text Placeholder 2"/>
          <p:cNvSpPr>
            <a:spLocks noGrp="1"/>
          </p:cNvSpPr>
          <p:nvPr>
            <p:ph type="body" idx="1"/>
          </p:nvPr>
        </p:nvSpPr>
        <p:spPr>
          <a:xfrm>
            <a:off x="685801" y="4777381"/>
            <a:ext cx="10131426"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s-ES"/>
              <a:t>Haga clic para modificar los estilos de texto del patrón</a:t>
            </a:r>
          </a:p>
        </p:txBody>
      </p:sp>
      <p:sp>
        <p:nvSpPr>
          <p:cNvPr id="1048646" name="Date Placeholder 3"/>
          <p:cNvSpPr>
            <a:spLocks noGrp="1"/>
          </p:cNvSpPr>
          <p:nvPr>
            <p:ph type="dt" sz="half" idx="10"/>
          </p:nvPr>
        </p:nvSpPr>
        <p:spPr/>
        <p:txBody>
          <a:bodyPr/>
          <a:p>
            <a:fld id="{0DBE77AF-CFD1-47C7-BA4A-BDDD61490DE5}" type="datetimeFigureOut">
              <a:rPr lang="es-MX" smtClean="0"/>
              <a:t>25/11/2022</a:t>
            </a:fld>
            <a:endParaRPr lang="es-MX"/>
          </a:p>
        </p:txBody>
      </p:sp>
      <p:sp>
        <p:nvSpPr>
          <p:cNvPr id="1048647" name="Footer Placeholder 4"/>
          <p:cNvSpPr>
            <a:spLocks noGrp="1"/>
          </p:cNvSpPr>
          <p:nvPr>
            <p:ph type="ftr" sz="quarter" idx="11"/>
          </p:nvPr>
        </p:nvSpPr>
        <p:spPr/>
        <p:txBody>
          <a:bodyPr/>
          <a:p>
            <a:endParaRPr lang="es-MX"/>
          </a:p>
        </p:txBody>
      </p:sp>
      <p:sp>
        <p:nvSpPr>
          <p:cNvPr id="1048648" name="Slide Number Placeholder 5"/>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89" name=""/>
        <p:cNvGrpSpPr/>
        <p:nvPr/>
      </p:nvGrpSpPr>
      <p:grpSpPr>
        <a:xfrm>
          <a:off x="0" y="0"/>
          <a:ext cx="0" cy="0"/>
          <a:chOff x="0" y="0"/>
          <a:chExt cx="0" cy="0"/>
        </a:xfrm>
      </p:grpSpPr>
      <p:pic>
        <p:nvPicPr>
          <p:cNvPr id="2097226" name="Picture 10"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07" name="TextBox 12"/>
          <p:cNvSpPr txBox="1"/>
          <p:nvPr/>
        </p:nvSpPr>
        <p:spPr>
          <a:xfrm>
            <a:off x="10237867" y="274320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8" name="TextBox 13"/>
          <p:cNvSpPr txBox="1"/>
          <p:nvPr/>
        </p:nvSpPr>
        <p:spPr>
          <a:xfrm>
            <a:off x="488275" y="82333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9" name="Title 1"/>
          <p:cNvSpPr>
            <a:spLocks noGrp="1"/>
          </p:cNvSpPr>
          <p:nvPr>
            <p:ph type="title"/>
          </p:nvPr>
        </p:nvSpPr>
        <p:spPr>
          <a:xfrm>
            <a:off x="992267" y="609601"/>
            <a:ext cx="9550399" cy="2743199"/>
          </a:xfrm>
        </p:spPr>
        <p:txBody>
          <a:bodyPr anchor="ctr">
            <a:normAutofit/>
          </a:bodyPr>
          <a:lstStyle>
            <a:lvl1pPr algn="l">
              <a:defRPr b="0" cap="none" sz="3200">
                <a:solidFill>
                  <a:schemeClr val="tx1"/>
                </a:solidFill>
              </a:defRPr>
            </a:lvl1pPr>
          </a:lstStyle>
          <a:p>
            <a:r>
              <a:rPr lang="es-ES"/>
              <a:t>Haga clic para modificar el estilo de título del patrón</a:t>
            </a:r>
            <a:endParaRPr dirty="0" lang="en-US"/>
          </a:p>
        </p:txBody>
      </p:sp>
      <p:sp>
        <p:nvSpPr>
          <p:cNvPr id="1048710" name="Text Placeholder 9"/>
          <p:cNvSpPr>
            <a:spLocks noGrp="1"/>
          </p:cNvSpPr>
          <p:nvPr>
            <p:ph type="body" sz="quarter" idx="13"/>
          </p:nvPr>
        </p:nvSpPr>
        <p:spPr>
          <a:xfrm>
            <a:off x="685800" y="3886200"/>
            <a:ext cx="10135436" cy="889000"/>
          </a:xfrm>
        </p:spPr>
        <p:txBody>
          <a:bodyPr anchor="b" bIns="45720" lIns="91440" rIns="91440" rtlCol="0" tIns="45720" vert="horz">
            <a:normAutofit/>
          </a:bodyPr>
          <a:lstStyle>
            <a:lvl1pPr>
              <a:buNone/>
              <a:defRPr b="0" cap="none" dirty="0" sz="2400" lang="en-US">
                <a:ln w="3175" cmpd="sng">
                  <a:noFill/>
                </a:ln>
                <a:solidFill>
                  <a:schemeClr val="tx1"/>
                </a:solidFill>
                <a:effectLst/>
              </a:defRPr>
            </a:lvl1pPr>
          </a:lstStyle>
          <a:p>
            <a:pPr lvl="0" marL="0">
              <a:spcBef>
                <a:spcPct val="0"/>
              </a:spcBef>
              <a:buNone/>
            </a:pPr>
            <a:r>
              <a:rPr lang="es-ES"/>
              <a:t>Haga clic para modificar los estilos de texto del patrón</a:t>
            </a:r>
          </a:p>
        </p:txBody>
      </p:sp>
      <p:sp>
        <p:nvSpPr>
          <p:cNvPr id="1048711" name="Text Placeholder 2"/>
          <p:cNvSpPr>
            <a:spLocks noGrp="1"/>
          </p:cNvSpPr>
          <p:nvPr>
            <p:ph type="body" idx="1"/>
          </p:nvPr>
        </p:nvSpPr>
        <p:spPr>
          <a:xfrm>
            <a:off x="685799" y="4775200"/>
            <a:ext cx="10135436" cy="10160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s-ES"/>
              <a:t>Haga clic para modificar los estilos de texto del patrón</a:t>
            </a:r>
          </a:p>
        </p:txBody>
      </p:sp>
      <p:sp>
        <p:nvSpPr>
          <p:cNvPr id="1048712" name="Date Placeholder 3"/>
          <p:cNvSpPr>
            <a:spLocks noGrp="1"/>
          </p:cNvSpPr>
          <p:nvPr>
            <p:ph type="dt" sz="half" idx="10"/>
          </p:nvPr>
        </p:nvSpPr>
        <p:spPr/>
        <p:txBody>
          <a:bodyPr/>
          <a:p>
            <a:fld id="{0DBE77AF-CFD1-47C7-BA4A-BDDD61490DE5}" type="datetimeFigureOut">
              <a:rPr lang="es-MX" smtClean="0"/>
              <a:t>25/11/2022</a:t>
            </a:fld>
            <a:endParaRPr lang="es-MX"/>
          </a:p>
        </p:txBody>
      </p:sp>
      <p:sp>
        <p:nvSpPr>
          <p:cNvPr id="1048713" name="Footer Placeholder 4"/>
          <p:cNvSpPr>
            <a:spLocks noGrp="1"/>
          </p:cNvSpPr>
          <p:nvPr>
            <p:ph type="ftr" sz="quarter" idx="11"/>
          </p:nvPr>
        </p:nvSpPr>
        <p:spPr/>
        <p:txBody>
          <a:bodyPr/>
          <a:p>
            <a:endParaRPr lang="es-MX"/>
          </a:p>
        </p:txBody>
      </p:sp>
      <p:sp>
        <p:nvSpPr>
          <p:cNvPr id="1048714" name="Slide Number Placeholder 5"/>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81" name=""/>
        <p:cNvGrpSpPr/>
        <p:nvPr/>
      </p:nvGrpSpPr>
      <p:grpSpPr>
        <a:xfrm>
          <a:off x="0" y="0"/>
          <a:ext cx="0" cy="0"/>
          <a:chOff x="0" y="0"/>
          <a:chExt cx="0" cy="0"/>
        </a:xfrm>
      </p:grpSpPr>
      <p:pic>
        <p:nvPicPr>
          <p:cNvPr id="2097219"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60" name="Title 1"/>
          <p:cNvSpPr>
            <a:spLocks noGrp="1"/>
          </p:cNvSpPr>
          <p:nvPr>
            <p:ph type="title"/>
          </p:nvPr>
        </p:nvSpPr>
        <p:spPr>
          <a:xfrm>
            <a:off x="685801" y="609601"/>
            <a:ext cx="10131427" cy="2743199"/>
          </a:xfrm>
        </p:spPr>
        <p:txBody>
          <a:bodyPr anchor="ctr" bIns="45720" lIns="91440" rIns="91440" rtlCol="0" tIns="45720" vert="horz">
            <a:normAutofit/>
          </a:bodyPr>
          <a:lstStyle>
            <a:lvl1pPr>
              <a:defRPr b="0" dirty="0" lang="en-US"/>
            </a:lvl1pPr>
          </a:lstStyle>
          <a:p>
            <a:pPr lvl="0" marL="0"/>
            <a:r>
              <a:rPr lang="es-ES"/>
              <a:t>Haga clic para modificar el estilo de título del patrón</a:t>
            </a:r>
            <a:endParaRPr dirty="0" lang="en-US"/>
          </a:p>
        </p:txBody>
      </p:sp>
      <p:sp>
        <p:nvSpPr>
          <p:cNvPr id="1048661" name="Text Placeholder 9"/>
          <p:cNvSpPr>
            <a:spLocks noGrp="1"/>
          </p:cNvSpPr>
          <p:nvPr>
            <p:ph type="body" sz="quarter" idx="13"/>
          </p:nvPr>
        </p:nvSpPr>
        <p:spPr>
          <a:xfrm>
            <a:off x="685801" y="3505200"/>
            <a:ext cx="10131428"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s-ES"/>
              <a:t>Haga clic para modificar los estilos de texto del patrón</a:t>
            </a:r>
          </a:p>
        </p:txBody>
      </p:sp>
      <p:sp>
        <p:nvSpPr>
          <p:cNvPr id="1048662" name="Text Placeholder 2"/>
          <p:cNvSpPr>
            <a:spLocks noGrp="1"/>
          </p:cNvSpPr>
          <p:nvPr>
            <p:ph type="body" idx="1"/>
          </p:nvPr>
        </p:nvSpPr>
        <p:spPr>
          <a:xfrm>
            <a:off x="685800" y="4343400"/>
            <a:ext cx="10131428"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s-ES"/>
              <a:t>Haga clic para modificar los estilos de texto del patrón</a:t>
            </a:r>
          </a:p>
        </p:txBody>
      </p:sp>
      <p:sp>
        <p:nvSpPr>
          <p:cNvPr id="1048663" name="Date Placeholder 3"/>
          <p:cNvSpPr>
            <a:spLocks noGrp="1"/>
          </p:cNvSpPr>
          <p:nvPr>
            <p:ph type="dt" sz="half" idx="10"/>
          </p:nvPr>
        </p:nvSpPr>
        <p:spPr/>
        <p:txBody>
          <a:bodyPr/>
          <a:p>
            <a:fld id="{0DBE77AF-CFD1-47C7-BA4A-BDDD61490DE5}" type="datetimeFigureOut">
              <a:rPr lang="es-MX" smtClean="0"/>
              <a:t>25/11/2022</a:t>
            </a:fld>
            <a:endParaRPr lang="es-MX"/>
          </a:p>
        </p:txBody>
      </p:sp>
      <p:sp>
        <p:nvSpPr>
          <p:cNvPr id="1048664" name="Footer Placeholder 4"/>
          <p:cNvSpPr>
            <a:spLocks noGrp="1"/>
          </p:cNvSpPr>
          <p:nvPr>
            <p:ph type="ftr" sz="quarter" idx="11"/>
          </p:nvPr>
        </p:nvSpPr>
        <p:spPr/>
        <p:txBody>
          <a:bodyPr/>
          <a:p>
            <a:endParaRPr lang="es-MX"/>
          </a:p>
        </p:txBody>
      </p:sp>
      <p:sp>
        <p:nvSpPr>
          <p:cNvPr id="1048665" name="Slide Number Placeholder 5"/>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ítulo y texto vertical">
    <p:spTree>
      <p:nvGrpSpPr>
        <p:cNvPr id="91" name=""/>
        <p:cNvGrpSpPr/>
        <p:nvPr/>
      </p:nvGrpSpPr>
      <p:grpSpPr>
        <a:xfrm>
          <a:off x="0" y="0"/>
          <a:ext cx="0" cy="0"/>
          <a:chOff x="0" y="0"/>
          <a:chExt cx="0" cy="0"/>
        </a:xfrm>
      </p:grpSpPr>
      <p:pic>
        <p:nvPicPr>
          <p:cNvPr id="2097228"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21" name="Vertical Text Placeholder 2"/>
          <p:cNvSpPr>
            <a:spLocks noGrp="1"/>
          </p:cNvSpPr>
          <p:nvPr>
            <p:ph type="body" orient="vert" idx="1"/>
          </p:nvPr>
        </p:nvSpPr>
        <p:spPr/>
        <p:txBody>
          <a:bodyPr anchor="t" vert="eaVert"/>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722" name="Date Placeholder 3"/>
          <p:cNvSpPr>
            <a:spLocks noGrp="1"/>
          </p:cNvSpPr>
          <p:nvPr>
            <p:ph type="dt" sz="half" idx="10"/>
          </p:nvPr>
        </p:nvSpPr>
        <p:spPr/>
        <p:txBody>
          <a:bodyPr/>
          <a:p>
            <a:fld id="{0DBE77AF-CFD1-47C7-BA4A-BDDD61490DE5}" type="datetimeFigureOut">
              <a:rPr lang="es-MX" smtClean="0"/>
              <a:t>25/11/2022</a:t>
            </a:fld>
            <a:endParaRPr lang="es-MX"/>
          </a:p>
        </p:txBody>
      </p:sp>
      <p:sp>
        <p:nvSpPr>
          <p:cNvPr id="1048723" name="Footer Placeholder 4"/>
          <p:cNvSpPr>
            <a:spLocks noGrp="1"/>
          </p:cNvSpPr>
          <p:nvPr>
            <p:ph type="ftr" sz="quarter" idx="11"/>
          </p:nvPr>
        </p:nvSpPr>
        <p:spPr/>
        <p:txBody>
          <a:bodyPr/>
          <a:p>
            <a:endParaRPr lang="es-MX"/>
          </a:p>
        </p:txBody>
      </p:sp>
      <p:sp>
        <p:nvSpPr>
          <p:cNvPr id="1048724" name="Slide Number Placeholder 5"/>
          <p:cNvSpPr>
            <a:spLocks noGrp="1"/>
          </p:cNvSpPr>
          <p:nvPr>
            <p:ph type="sldNum" sz="quarter" idx="12"/>
          </p:nvPr>
        </p:nvSpPr>
        <p:spPr/>
        <p:txBody>
          <a:bodyPr/>
          <a:p>
            <a:fld id="{1DA1DC7A-EB9F-4B7F-90B5-99C0CD153B92}" type="slidenum">
              <a:rPr lang="es-MX" smtClean="0"/>
              <a:t>‹Nº›</a:t>
            </a:fld>
            <a:endParaRPr lang="es-MX"/>
          </a:p>
        </p:txBody>
      </p:sp>
      <p:sp>
        <p:nvSpPr>
          <p:cNvPr id="1048725" name="Title 1"/>
          <p:cNvSpPr>
            <a:spLocks noGrp="1"/>
          </p:cNvSpPr>
          <p:nvPr>
            <p:ph type="title"/>
          </p:nvPr>
        </p:nvSpPr>
        <p:spPr>
          <a:xfrm>
            <a:off x="685801" y="609600"/>
            <a:ext cx="10131425" cy="1456267"/>
          </a:xfrm>
        </p:spPr>
        <p:txBody>
          <a:bodyPr/>
          <a:p>
            <a:r>
              <a:rPr lang="es-ES"/>
              <a:t>Haga clic para modificar el estilo de título del patrón</a:t>
            </a:r>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Título vertical y texto">
    <p:spTree>
      <p:nvGrpSpPr>
        <p:cNvPr id="85" name=""/>
        <p:cNvGrpSpPr/>
        <p:nvPr/>
      </p:nvGrpSpPr>
      <p:grpSpPr>
        <a:xfrm>
          <a:off x="0" y="0"/>
          <a:ext cx="0" cy="0"/>
          <a:chOff x="0" y="0"/>
          <a:chExt cx="0" cy="0"/>
        </a:xfrm>
      </p:grpSpPr>
      <p:pic>
        <p:nvPicPr>
          <p:cNvPr id="2097222"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82" name="Vertical Title 1"/>
          <p:cNvSpPr>
            <a:spLocks noGrp="1"/>
          </p:cNvSpPr>
          <p:nvPr>
            <p:ph type="title" orient="vert"/>
          </p:nvPr>
        </p:nvSpPr>
        <p:spPr>
          <a:xfrm>
            <a:off x="8658675" y="609599"/>
            <a:ext cx="2158552" cy="5181601"/>
          </a:xfrm>
        </p:spPr>
        <p:txBody>
          <a:bodyPr vert="eaVert"/>
          <a:p>
            <a:r>
              <a:rPr lang="es-ES"/>
              <a:t>Haga clic para modificar el estilo de título del patrón</a:t>
            </a:r>
            <a:endParaRPr dirty="0" lang="en-US"/>
          </a:p>
        </p:txBody>
      </p:sp>
      <p:sp>
        <p:nvSpPr>
          <p:cNvPr id="1048683" name="Vertical Text Placeholder 2"/>
          <p:cNvSpPr>
            <a:spLocks noGrp="1"/>
          </p:cNvSpPr>
          <p:nvPr>
            <p:ph type="body" orient="vert" idx="1"/>
          </p:nvPr>
        </p:nvSpPr>
        <p:spPr>
          <a:xfrm>
            <a:off x="685800" y="609600"/>
            <a:ext cx="7832116" cy="5181600"/>
          </a:xfrm>
        </p:spPr>
        <p:txBody>
          <a:bodyPr anchor="t" vert="eaVert"/>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684" name="Date Placeholder 3"/>
          <p:cNvSpPr>
            <a:spLocks noGrp="1"/>
          </p:cNvSpPr>
          <p:nvPr>
            <p:ph type="dt" sz="half" idx="10"/>
          </p:nvPr>
        </p:nvSpPr>
        <p:spPr/>
        <p:txBody>
          <a:bodyPr/>
          <a:p>
            <a:fld id="{0DBE77AF-CFD1-47C7-BA4A-BDDD61490DE5}" type="datetimeFigureOut">
              <a:rPr lang="es-MX" smtClean="0"/>
              <a:t>25/11/2022</a:t>
            </a:fld>
            <a:endParaRPr lang="es-MX"/>
          </a:p>
        </p:txBody>
      </p:sp>
      <p:sp>
        <p:nvSpPr>
          <p:cNvPr id="1048685" name="Footer Placeholder 4"/>
          <p:cNvSpPr>
            <a:spLocks noGrp="1"/>
          </p:cNvSpPr>
          <p:nvPr>
            <p:ph type="ftr" sz="quarter" idx="11"/>
          </p:nvPr>
        </p:nvSpPr>
        <p:spPr/>
        <p:txBody>
          <a:bodyPr/>
          <a:p>
            <a:endParaRPr lang="es-MX"/>
          </a:p>
        </p:txBody>
      </p:sp>
      <p:sp>
        <p:nvSpPr>
          <p:cNvPr id="1048686" name="Slide Number Placeholder 5"/>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ítulo y objetos">
    <p:spTree>
      <p:nvGrpSpPr>
        <p:cNvPr id="49" name=""/>
        <p:cNvGrpSpPr/>
        <p:nvPr/>
      </p:nvGrpSpPr>
      <p:grpSpPr>
        <a:xfrm>
          <a:off x="0" y="0"/>
          <a:ext cx="0" cy="0"/>
          <a:chOff x="0" y="0"/>
          <a:chExt cx="0" cy="0"/>
        </a:xfrm>
      </p:grpSpPr>
      <p:pic>
        <p:nvPicPr>
          <p:cNvPr id="2097159"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95" name="Title 1"/>
          <p:cNvSpPr>
            <a:spLocks noGrp="1"/>
          </p:cNvSpPr>
          <p:nvPr>
            <p:ph type="title"/>
          </p:nvPr>
        </p:nvSpPr>
        <p:spPr/>
        <p:txBody>
          <a:bodyPr/>
          <a:p>
            <a:r>
              <a:rPr lang="es-ES"/>
              <a:t>Haga clic para modificar el estilo de título del patrón</a:t>
            </a:r>
            <a:endParaRPr dirty="0" lang="en-US"/>
          </a:p>
        </p:txBody>
      </p:sp>
      <p:sp>
        <p:nvSpPr>
          <p:cNvPr id="1048596" name="Content Placeholder 2"/>
          <p:cNvSpPr>
            <a:spLocks noGrp="1"/>
          </p:cNvSpPr>
          <p:nvPr>
            <p:ph idx="1"/>
          </p:nvPr>
        </p:nvSpPr>
        <p:spPr/>
        <p:txBody>
          <a:bodyPr anchor="ct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597" name="Date Placeholder 3"/>
          <p:cNvSpPr>
            <a:spLocks noGrp="1"/>
          </p:cNvSpPr>
          <p:nvPr>
            <p:ph type="dt" sz="half" idx="10"/>
          </p:nvPr>
        </p:nvSpPr>
        <p:spPr/>
        <p:txBody>
          <a:bodyPr/>
          <a:p>
            <a:fld id="{0DBE77AF-CFD1-47C7-BA4A-BDDD61490DE5}" type="datetimeFigureOut">
              <a:rPr lang="es-MX" smtClean="0"/>
              <a:t>25/11/2022</a:t>
            </a:fld>
            <a:endParaRPr lang="es-MX"/>
          </a:p>
        </p:txBody>
      </p:sp>
      <p:sp>
        <p:nvSpPr>
          <p:cNvPr id="1048598" name="Footer Placeholder 4"/>
          <p:cNvSpPr>
            <a:spLocks noGrp="1"/>
          </p:cNvSpPr>
          <p:nvPr>
            <p:ph type="ftr" sz="quarter" idx="11"/>
          </p:nvPr>
        </p:nvSpPr>
        <p:spPr/>
        <p:txBody>
          <a:bodyPr/>
          <a:p>
            <a:endParaRPr lang="es-MX"/>
          </a:p>
        </p:txBody>
      </p:sp>
      <p:sp>
        <p:nvSpPr>
          <p:cNvPr id="1048599" name="Slide Number Placeholder 5"/>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Encabezado de sección">
    <p:spTree>
      <p:nvGrpSpPr>
        <p:cNvPr id="82" name=""/>
        <p:cNvGrpSpPr/>
        <p:nvPr/>
      </p:nvGrpSpPr>
      <p:grpSpPr>
        <a:xfrm>
          <a:off x="0" y="0"/>
          <a:ext cx="0" cy="0"/>
          <a:chOff x="0" y="0"/>
          <a:chExt cx="0" cy="0"/>
        </a:xfrm>
      </p:grpSpPr>
      <p:pic>
        <p:nvPicPr>
          <p:cNvPr id="2097220" name="Picture 6"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66" name="Title 1"/>
          <p:cNvSpPr>
            <a:spLocks noGrp="1"/>
          </p:cNvSpPr>
          <p:nvPr>
            <p:ph type="title"/>
          </p:nvPr>
        </p:nvSpPr>
        <p:spPr>
          <a:xfrm>
            <a:off x="685800" y="3308581"/>
            <a:ext cx="10131427" cy="1468800"/>
          </a:xfrm>
        </p:spPr>
        <p:txBody>
          <a:bodyPr anchor="b"/>
          <a:lstStyle>
            <a:lvl1pPr algn="l">
              <a:defRPr b="0" cap="all" sz="4000"/>
            </a:lvl1pPr>
          </a:lstStyle>
          <a:p>
            <a:r>
              <a:rPr lang="es-ES"/>
              <a:t>Haga clic para modificar el estilo de título del patrón</a:t>
            </a:r>
            <a:endParaRPr dirty="0" lang="en-US"/>
          </a:p>
        </p:txBody>
      </p:sp>
      <p:sp>
        <p:nvSpPr>
          <p:cNvPr id="1048667" name="Text Placeholder 2"/>
          <p:cNvSpPr>
            <a:spLocks noGrp="1"/>
          </p:cNvSpPr>
          <p:nvPr>
            <p:ph type="body" idx="1"/>
          </p:nvPr>
        </p:nvSpPr>
        <p:spPr>
          <a:xfrm>
            <a:off x="685799" y="4777381"/>
            <a:ext cx="10131428" cy="860400"/>
          </a:xfrm>
        </p:spPr>
        <p:txBody>
          <a:bodyPr anchor="t">
            <a:normAutofit/>
          </a:bodyPr>
          <a:lstStyle>
            <a:lvl1pPr algn="l" indent="0" marL="0">
              <a:buNone/>
              <a:defRPr cap="all"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s-ES"/>
              <a:t>Haga clic para modificar los estilos de texto del patrón</a:t>
            </a:r>
          </a:p>
        </p:txBody>
      </p:sp>
      <p:sp>
        <p:nvSpPr>
          <p:cNvPr id="1048668" name="Date Placeholder 3"/>
          <p:cNvSpPr>
            <a:spLocks noGrp="1"/>
          </p:cNvSpPr>
          <p:nvPr>
            <p:ph type="dt" sz="half" idx="10"/>
          </p:nvPr>
        </p:nvSpPr>
        <p:spPr/>
        <p:txBody>
          <a:bodyPr/>
          <a:p>
            <a:fld id="{0DBE77AF-CFD1-47C7-BA4A-BDDD61490DE5}" type="datetimeFigureOut">
              <a:rPr lang="es-MX" smtClean="0"/>
              <a:t>25/11/2022</a:t>
            </a:fld>
            <a:endParaRPr lang="es-MX"/>
          </a:p>
        </p:txBody>
      </p:sp>
      <p:sp>
        <p:nvSpPr>
          <p:cNvPr id="1048669" name="Footer Placeholder 4"/>
          <p:cNvSpPr>
            <a:spLocks noGrp="1"/>
          </p:cNvSpPr>
          <p:nvPr>
            <p:ph type="ftr" sz="quarter" idx="11"/>
          </p:nvPr>
        </p:nvSpPr>
        <p:spPr/>
        <p:txBody>
          <a:bodyPr/>
          <a:p>
            <a:endParaRPr lang="es-MX"/>
          </a:p>
        </p:txBody>
      </p:sp>
      <p:sp>
        <p:nvSpPr>
          <p:cNvPr id="1048670" name="Slide Number Placeholder 5"/>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Dos objetos">
    <p:spTree>
      <p:nvGrpSpPr>
        <p:cNvPr id="88" name=""/>
        <p:cNvGrpSpPr/>
        <p:nvPr/>
      </p:nvGrpSpPr>
      <p:grpSpPr>
        <a:xfrm>
          <a:off x="0" y="0"/>
          <a:ext cx="0" cy="0"/>
          <a:chOff x="0" y="0"/>
          <a:chExt cx="0" cy="0"/>
        </a:xfrm>
      </p:grpSpPr>
      <p:pic>
        <p:nvPicPr>
          <p:cNvPr id="2097225"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01" name="Title 1"/>
          <p:cNvSpPr>
            <a:spLocks noGrp="1"/>
          </p:cNvSpPr>
          <p:nvPr>
            <p:ph type="title"/>
          </p:nvPr>
        </p:nvSpPr>
        <p:spPr/>
        <p:txBody>
          <a:bodyPr/>
          <a:p>
            <a:r>
              <a:rPr lang="es-ES"/>
              <a:t>Haga clic para modificar el estilo de título del patrón</a:t>
            </a:r>
            <a:endParaRPr dirty="0" lang="en-US"/>
          </a:p>
        </p:txBody>
      </p:sp>
      <p:sp>
        <p:nvSpPr>
          <p:cNvPr id="1048702" name="Content Placeholder 2"/>
          <p:cNvSpPr>
            <a:spLocks noGrp="1"/>
          </p:cNvSpPr>
          <p:nvPr>
            <p:ph sz="half" idx="1"/>
          </p:nvPr>
        </p:nvSpPr>
        <p:spPr>
          <a:xfrm>
            <a:off x="685802" y="2142067"/>
            <a:ext cx="4995334" cy="3649134"/>
          </a:xfrm>
        </p:spPr>
        <p:txBody>
          <a:bodyPr>
            <a:normAutofit/>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703" name="Content Placeholder 3"/>
          <p:cNvSpPr>
            <a:spLocks noGrp="1"/>
          </p:cNvSpPr>
          <p:nvPr>
            <p:ph sz="half" idx="2"/>
          </p:nvPr>
        </p:nvSpPr>
        <p:spPr>
          <a:xfrm>
            <a:off x="5821895" y="2142067"/>
            <a:ext cx="4995332" cy="3649133"/>
          </a:xfrm>
        </p:spPr>
        <p:txBody>
          <a:bodyPr>
            <a:normAutofit/>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704" name="Date Placeholder 4"/>
          <p:cNvSpPr>
            <a:spLocks noGrp="1"/>
          </p:cNvSpPr>
          <p:nvPr>
            <p:ph type="dt" sz="half" idx="10"/>
          </p:nvPr>
        </p:nvSpPr>
        <p:spPr/>
        <p:txBody>
          <a:bodyPr/>
          <a:p>
            <a:fld id="{0DBE77AF-CFD1-47C7-BA4A-BDDD61490DE5}" type="datetimeFigureOut">
              <a:rPr lang="es-MX" smtClean="0"/>
              <a:t>25/11/2022</a:t>
            </a:fld>
            <a:endParaRPr lang="es-MX"/>
          </a:p>
        </p:txBody>
      </p:sp>
      <p:sp>
        <p:nvSpPr>
          <p:cNvPr id="1048705" name="Footer Placeholder 5"/>
          <p:cNvSpPr>
            <a:spLocks noGrp="1"/>
          </p:cNvSpPr>
          <p:nvPr>
            <p:ph type="ftr" sz="quarter" idx="11"/>
          </p:nvPr>
        </p:nvSpPr>
        <p:spPr/>
        <p:txBody>
          <a:bodyPr/>
          <a:p>
            <a:endParaRPr lang="es-MX"/>
          </a:p>
        </p:txBody>
      </p:sp>
      <p:sp>
        <p:nvSpPr>
          <p:cNvPr id="1048706" name="Slide Number Placeholder 6"/>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ación">
    <p:spTree>
      <p:nvGrpSpPr>
        <p:cNvPr id="83" name=""/>
        <p:cNvGrpSpPr/>
        <p:nvPr/>
      </p:nvGrpSpPr>
      <p:grpSpPr>
        <a:xfrm>
          <a:off x="0" y="0"/>
          <a:ext cx="0" cy="0"/>
          <a:chOff x="0" y="0"/>
          <a:chExt cx="0" cy="0"/>
        </a:xfrm>
      </p:grpSpPr>
      <p:sp>
        <p:nvSpPr>
          <p:cNvPr id="1048671" name="Title 1"/>
          <p:cNvSpPr>
            <a:spLocks noGrp="1"/>
          </p:cNvSpPr>
          <p:nvPr>
            <p:ph type="title"/>
          </p:nvPr>
        </p:nvSpPr>
        <p:spPr/>
        <p:txBody>
          <a:bodyPr/>
          <a:p>
            <a:r>
              <a:rPr lang="es-ES"/>
              <a:t>Haga clic para modificar el estilo de título del patrón</a:t>
            </a:r>
            <a:endParaRPr dirty="0" lang="en-US"/>
          </a:p>
        </p:txBody>
      </p:sp>
      <p:sp>
        <p:nvSpPr>
          <p:cNvPr id="1048672" name="Text Placeholder 2"/>
          <p:cNvSpPr>
            <a:spLocks noGrp="1"/>
          </p:cNvSpPr>
          <p:nvPr>
            <p:ph type="body" idx="1"/>
          </p:nvPr>
        </p:nvSpPr>
        <p:spPr>
          <a:xfrm>
            <a:off x="973670" y="2218267"/>
            <a:ext cx="4709054"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73" name="Content Placeholder 3"/>
          <p:cNvSpPr>
            <a:spLocks noGrp="1"/>
          </p:cNvSpPr>
          <p:nvPr>
            <p:ph sz="half" idx="2"/>
          </p:nvPr>
        </p:nvSpPr>
        <p:spPr>
          <a:xfrm>
            <a:off x="685801" y="2870201"/>
            <a:ext cx="4996923" cy="2920998"/>
          </a:xfrm>
        </p:spPr>
        <p:txBody>
          <a:bodyPr anchor="t">
            <a:normAutofit/>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674" name="Text Placeholder 4"/>
          <p:cNvSpPr>
            <a:spLocks noGrp="1"/>
          </p:cNvSpPr>
          <p:nvPr>
            <p:ph type="body" sz="quarter" idx="3"/>
          </p:nvPr>
        </p:nvSpPr>
        <p:spPr>
          <a:xfrm>
            <a:off x="6096003" y="2226734"/>
            <a:ext cx="4722813" cy="576262"/>
          </a:xfrm>
        </p:spPr>
        <p:txBody>
          <a:bodyPr anchor="b">
            <a:noAutofit/>
          </a:bodyPr>
          <a:lstStyle>
            <a:lvl1pPr indent="0" marL="0">
              <a:buNone/>
              <a:defRPr b="0" sz="28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s-ES"/>
              <a:t>Haga clic para modificar los estilos de texto del patrón</a:t>
            </a:r>
          </a:p>
        </p:txBody>
      </p:sp>
      <p:sp>
        <p:nvSpPr>
          <p:cNvPr id="1048675" name="Content Placeholder 5"/>
          <p:cNvSpPr>
            <a:spLocks noGrp="1"/>
          </p:cNvSpPr>
          <p:nvPr>
            <p:ph sz="quarter" idx="4"/>
          </p:nvPr>
        </p:nvSpPr>
        <p:spPr>
          <a:xfrm>
            <a:off x="5823483" y="2870201"/>
            <a:ext cx="4995334" cy="2920998"/>
          </a:xfrm>
        </p:spPr>
        <p:txBody>
          <a:bodyPr anchor="t">
            <a:normAutofit/>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676" name="Date Placeholder 6"/>
          <p:cNvSpPr>
            <a:spLocks noGrp="1"/>
          </p:cNvSpPr>
          <p:nvPr>
            <p:ph type="dt" sz="half" idx="10"/>
          </p:nvPr>
        </p:nvSpPr>
        <p:spPr/>
        <p:txBody>
          <a:bodyPr/>
          <a:p>
            <a:fld id="{0DBE77AF-CFD1-47C7-BA4A-BDDD61490DE5}" type="datetimeFigureOut">
              <a:rPr lang="es-MX" smtClean="0"/>
              <a:t>25/11/2022</a:t>
            </a:fld>
            <a:endParaRPr lang="es-MX"/>
          </a:p>
        </p:txBody>
      </p:sp>
      <p:sp>
        <p:nvSpPr>
          <p:cNvPr id="1048677" name="Footer Placeholder 7"/>
          <p:cNvSpPr>
            <a:spLocks noGrp="1"/>
          </p:cNvSpPr>
          <p:nvPr>
            <p:ph type="ftr" sz="quarter" idx="11"/>
          </p:nvPr>
        </p:nvSpPr>
        <p:spPr/>
        <p:txBody>
          <a:bodyPr/>
          <a:p>
            <a:endParaRPr lang="es-MX"/>
          </a:p>
        </p:txBody>
      </p:sp>
      <p:sp>
        <p:nvSpPr>
          <p:cNvPr id="1048678" name="Slide Number Placeholder 8"/>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Solo el título">
    <p:spTree>
      <p:nvGrpSpPr>
        <p:cNvPr id="77" name=""/>
        <p:cNvGrpSpPr/>
        <p:nvPr/>
      </p:nvGrpSpPr>
      <p:grpSpPr>
        <a:xfrm>
          <a:off x="0" y="0"/>
          <a:ext cx="0" cy="0"/>
          <a:chOff x="0" y="0"/>
          <a:chExt cx="0" cy="0"/>
        </a:xfrm>
      </p:grpSpPr>
      <p:pic>
        <p:nvPicPr>
          <p:cNvPr id="2097215" name="Picture 5"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40" name="Title 1"/>
          <p:cNvSpPr>
            <a:spLocks noGrp="1"/>
          </p:cNvSpPr>
          <p:nvPr>
            <p:ph type="title"/>
          </p:nvPr>
        </p:nvSpPr>
        <p:spPr/>
        <p:txBody>
          <a:bodyPr/>
          <a:p>
            <a:r>
              <a:rPr lang="es-ES"/>
              <a:t>Haga clic para modificar el estilo de título del patrón</a:t>
            </a:r>
            <a:endParaRPr dirty="0" lang="en-US"/>
          </a:p>
        </p:txBody>
      </p:sp>
      <p:sp>
        <p:nvSpPr>
          <p:cNvPr id="1048641" name="Date Placeholder 2"/>
          <p:cNvSpPr>
            <a:spLocks noGrp="1"/>
          </p:cNvSpPr>
          <p:nvPr>
            <p:ph type="dt" sz="half" idx="10"/>
          </p:nvPr>
        </p:nvSpPr>
        <p:spPr/>
        <p:txBody>
          <a:bodyPr/>
          <a:p>
            <a:fld id="{0DBE77AF-CFD1-47C7-BA4A-BDDD61490DE5}" type="datetimeFigureOut">
              <a:rPr lang="es-MX" smtClean="0"/>
              <a:t>25/11/2022</a:t>
            </a:fld>
            <a:endParaRPr lang="es-MX"/>
          </a:p>
        </p:txBody>
      </p:sp>
      <p:sp>
        <p:nvSpPr>
          <p:cNvPr id="1048642" name="Footer Placeholder 3"/>
          <p:cNvSpPr>
            <a:spLocks noGrp="1"/>
          </p:cNvSpPr>
          <p:nvPr>
            <p:ph type="ftr" sz="quarter" idx="11"/>
          </p:nvPr>
        </p:nvSpPr>
        <p:spPr/>
        <p:txBody>
          <a:bodyPr/>
          <a:p>
            <a:endParaRPr lang="es-MX"/>
          </a:p>
        </p:txBody>
      </p:sp>
      <p:sp>
        <p:nvSpPr>
          <p:cNvPr id="1048643" name="Slide Number Placeholder 4"/>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En blanco">
    <p:spTree>
      <p:nvGrpSpPr>
        <p:cNvPr id="84" name=""/>
        <p:cNvGrpSpPr/>
        <p:nvPr/>
      </p:nvGrpSpPr>
      <p:grpSpPr>
        <a:xfrm>
          <a:off x="0" y="0"/>
          <a:ext cx="0" cy="0"/>
          <a:chOff x="0" y="0"/>
          <a:chExt cx="0" cy="0"/>
        </a:xfrm>
      </p:grpSpPr>
      <p:pic>
        <p:nvPicPr>
          <p:cNvPr id="2097221" name="Picture 4"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79" name="Date Placeholder 1"/>
          <p:cNvSpPr>
            <a:spLocks noGrp="1"/>
          </p:cNvSpPr>
          <p:nvPr>
            <p:ph type="dt" sz="half" idx="10"/>
          </p:nvPr>
        </p:nvSpPr>
        <p:spPr/>
        <p:txBody>
          <a:bodyPr/>
          <a:p>
            <a:fld id="{0DBE77AF-CFD1-47C7-BA4A-BDDD61490DE5}" type="datetimeFigureOut">
              <a:rPr lang="es-MX" smtClean="0"/>
              <a:t>25/11/2022</a:t>
            </a:fld>
            <a:endParaRPr lang="es-MX"/>
          </a:p>
        </p:txBody>
      </p:sp>
      <p:sp>
        <p:nvSpPr>
          <p:cNvPr id="1048680" name="Footer Placeholder 2"/>
          <p:cNvSpPr>
            <a:spLocks noGrp="1"/>
          </p:cNvSpPr>
          <p:nvPr>
            <p:ph type="ftr" sz="quarter" idx="11"/>
          </p:nvPr>
        </p:nvSpPr>
        <p:spPr/>
        <p:txBody>
          <a:bodyPr/>
          <a:p>
            <a:endParaRPr lang="es-MX"/>
          </a:p>
        </p:txBody>
      </p:sp>
      <p:sp>
        <p:nvSpPr>
          <p:cNvPr id="1048681" name="Slide Number Placeholder 3"/>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ido con título">
    <p:spTree>
      <p:nvGrpSpPr>
        <p:cNvPr id="90" name=""/>
        <p:cNvGrpSpPr/>
        <p:nvPr/>
      </p:nvGrpSpPr>
      <p:grpSpPr>
        <a:xfrm>
          <a:off x="0" y="0"/>
          <a:ext cx="0" cy="0"/>
          <a:chOff x="0" y="0"/>
          <a:chExt cx="0" cy="0"/>
        </a:xfrm>
      </p:grpSpPr>
      <p:pic>
        <p:nvPicPr>
          <p:cNvPr id="2097227"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715" name="Title 1"/>
          <p:cNvSpPr>
            <a:spLocks noGrp="1"/>
          </p:cNvSpPr>
          <p:nvPr>
            <p:ph type="title"/>
          </p:nvPr>
        </p:nvSpPr>
        <p:spPr>
          <a:xfrm>
            <a:off x="685800" y="2074333"/>
            <a:ext cx="3680885" cy="1371600"/>
          </a:xfrm>
        </p:spPr>
        <p:txBody>
          <a:bodyPr anchor="b">
            <a:normAutofit/>
          </a:bodyPr>
          <a:lstStyle>
            <a:lvl1pPr algn="l">
              <a:defRPr b="0" sz="2400"/>
            </a:lvl1pPr>
          </a:lstStyle>
          <a:p>
            <a:r>
              <a:rPr lang="es-ES"/>
              <a:t>Haga clic para modificar el estilo de título del patrón</a:t>
            </a:r>
            <a:endParaRPr dirty="0" lang="en-US"/>
          </a:p>
        </p:txBody>
      </p:sp>
      <p:sp>
        <p:nvSpPr>
          <p:cNvPr id="1048716" name="Content Placeholder 2"/>
          <p:cNvSpPr>
            <a:spLocks noGrp="1"/>
          </p:cNvSpPr>
          <p:nvPr>
            <p:ph idx="1"/>
          </p:nvPr>
        </p:nvSpPr>
        <p:spPr>
          <a:xfrm>
            <a:off x="4648201" y="609601"/>
            <a:ext cx="6169026" cy="5181600"/>
          </a:xfrm>
        </p:spPr>
        <p:txBody>
          <a:bodyPr anchor="ctr">
            <a:normAutofit/>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717" name="Text Placeholder 3"/>
          <p:cNvSpPr>
            <a:spLocks noGrp="1"/>
          </p:cNvSpPr>
          <p:nvPr>
            <p:ph type="body" sz="half" idx="2"/>
          </p:nvPr>
        </p:nvSpPr>
        <p:spPr>
          <a:xfrm>
            <a:off x="685800" y="3445933"/>
            <a:ext cx="3680885" cy="1828800"/>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s-ES"/>
              <a:t>Haga clic para modificar los estilos de texto del patrón</a:t>
            </a:r>
          </a:p>
        </p:txBody>
      </p:sp>
      <p:sp>
        <p:nvSpPr>
          <p:cNvPr id="1048718" name="Date Placeholder 4"/>
          <p:cNvSpPr>
            <a:spLocks noGrp="1"/>
          </p:cNvSpPr>
          <p:nvPr>
            <p:ph type="dt" sz="half" idx="10"/>
          </p:nvPr>
        </p:nvSpPr>
        <p:spPr/>
        <p:txBody>
          <a:bodyPr/>
          <a:p>
            <a:fld id="{0DBE77AF-CFD1-47C7-BA4A-BDDD61490DE5}" type="datetimeFigureOut">
              <a:rPr lang="es-MX" smtClean="0"/>
              <a:t>25/11/2022</a:t>
            </a:fld>
            <a:endParaRPr lang="es-MX"/>
          </a:p>
        </p:txBody>
      </p:sp>
      <p:sp>
        <p:nvSpPr>
          <p:cNvPr id="1048719" name="Footer Placeholder 5"/>
          <p:cNvSpPr>
            <a:spLocks noGrp="1"/>
          </p:cNvSpPr>
          <p:nvPr>
            <p:ph type="ftr" sz="quarter" idx="11"/>
          </p:nvPr>
        </p:nvSpPr>
        <p:spPr/>
        <p:txBody>
          <a:bodyPr/>
          <a:p>
            <a:endParaRPr lang="es-MX"/>
          </a:p>
        </p:txBody>
      </p:sp>
      <p:sp>
        <p:nvSpPr>
          <p:cNvPr id="1048720" name="Slide Number Placeholder 6"/>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Imagen con título">
    <p:spTree>
      <p:nvGrpSpPr>
        <p:cNvPr id="80" name=""/>
        <p:cNvGrpSpPr/>
        <p:nvPr/>
      </p:nvGrpSpPr>
      <p:grpSpPr>
        <a:xfrm>
          <a:off x="0" y="0"/>
          <a:ext cx="0" cy="0"/>
          <a:chOff x="0" y="0"/>
          <a:chExt cx="0" cy="0"/>
        </a:xfrm>
      </p:grpSpPr>
      <p:pic>
        <p:nvPicPr>
          <p:cNvPr id="2097218" name="Picture 7" descr="Celestia-R1---OverlayContentHD.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54" name="Title 1"/>
          <p:cNvSpPr>
            <a:spLocks noGrp="1"/>
          </p:cNvSpPr>
          <p:nvPr>
            <p:ph type="title"/>
          </p:nvPr>
        </p:nvSpPr>
        <p:spPr>
          <a:xfrm>
            <a:off x="685800" y="1600200"/>
            <a:ext cx="6164653" cy="1371600"/>
          </a:xfrm>
        </p:spPr>
        <p:txBody>
          <a:bodyPr anchor="b">
            <a:normAutofit/>
          </a:bodyPr>
          <a:lstStyle>
            <a:lvl1pPr algn="l">
              <a:defRPr b="0" sz="2800"/>
            </a:lvl1pPr>
          </a:lstStyle>
          <a:p>
            <a:r>
              <a:rPr lang="es-ES"/>
              <a:t>Haga clic para modificar el estilo de título del patrón</a:t>
            </a:r>
            <a:endParaRPr dirty="0" lang="en-US"/>
          </a:p>
        </p:txBody>
      </p:sp>
      <p:sp>
        <p:nvSpPr>
          <p:cNvPr id="1048655" name="Picture Placeholder 2"/>
          <p:cNvSpPr>
            <a:spLocks noChangeAspect="1" noGrp="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s-ES"/>
              <a:t>Haga clic en el icono para agregar una imagen</a:t>
            </a:r>
            <a:endParaRPr dirty="0" lang="en-US"/>
          </a:p>
        </p:txBody>
      </p:sp>
      <p:sp>
        <p:nvSpPr>
          <p:cNvPr id="1048656" name="Text Placeholder 3"/>
          <p:cNvSpPr>
            <a:spLocks noGrp="1"/>
          </p:cNvSpPr>
          <p:nvPr>
            <p:ph type="body" sz="half" idx="2"/>
          </p:nvPr>
        </p:nvSpPr>
        <p:spPr>
          <a:xfrm>
            <a:off x="685800" y="2971800"/>
            <a:ext cx="6164653" cy="1828800"/>
          </a:xfrm>
        </p:spPr>
        <p:txBody>
          <a:bodyPr anchor="t">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s-ES"/>
              <a:t>Haga clic para modificar los estilos de texto del patrón</a:t>
            </a:r>
          </a:p>
        </p:txBody>
      </p:sp>
      <p:sp>
        <p:nvSpPr>
          <p:cNvPr id="1048657" name="Date Placeholder 4"/>
          <p:cNvSpPr>
            <a:spLocks noGrp="1"/>
          </p:cNvSpPr>
          <p:nvPr>
            <p:ph type="dt" sz="half" idx="10"/>
          </p:nvPr>
        </p:nvSpPr>
        <p:spPr/>
        <p:txBody>
          <a:bodyPr/>
          <a:p>
            <a:fld id="{0DBE77AF-CFD1-47C7-BA4A-BDDD61490DE5}" type="datetimeFigureOut">
              <a:rPr lang="es-MX" smtClean="0"/>
              <a:t>25/11/2022</a:t>
            </a:fld>
            <a:endParaRPr lang="es-MX"/>
          </a:p>
        </p:txBody>
      </p:sp>
      <p:sp>
        <p:nvSpPr>
          <p:cNvPr id="1048658" name="Footer Placeholder 5"/>
          <p:cNvSpPr>
            <a:spLocks noGrp="1"/>
          </p:cNvSpPr>
          <p:nvPr>
            <p:ph type="ftr" sz="quarter" idx="11"/>
          </p:nvPr>
        </p:nvSpPr>
        <p:spPr/>
        <p:txBody>
          <a:bodyPr/>
          <a:p>
            <a:endParaRPr lang="es-MX"/>
          </a:p>
        </p:txBody>
      </p:sp>
      <p:sp>
        <p:nvSpPr>
          <p:cNvPr id="1048659" name="Slide Number Placeholder 6"/>
          <p:cNvSpPr>
            <a:spLocks noGrp="1"/>
          </p:cNvSpPr>
          <p:nvPr>
            <p:ph type="sldNum" sz="quarter" idx="12"/>
          </p:nvPr>
        </p:nvSpPr>
        <p:spPr/>
        <p:txBody>
          <a:bodyPr/>
          <a:p>
            <a:fld id="{1DA1DC7A-EB9F-4B7F-90B5-99C0CD153B9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85801" y="609600"/>
            <a:ext cx="10131425" cy="1456267"/>
          </a:xfrm>
          <a:prstGeom prst="rect"/>
          <a:effectLst/>
        </p:spPr>
        <p:txBody>
          <a:bodyPr anchor="ctr" bIns="45720" lIns="91440" rIns="91440" rtlCol="0" tIns="45720" vert="horz">
            <a:normAutofit/>
          </a:bodyPr>
          <a:p>
            <a:r>
              <a:rPr lang="es-ES"/>
              <a:t>Haga clic para modificar el estilo de título del patrón</a:t>
            </a:r>
            <a:endParaRPr dirty="0" lang="en-US"/>
          </a:p>
        </p:txBody>
      </p:sp>
      <p:sp>
        <p:nvSpPr>
          <p:cNvPr id="1048577" name="Text Placeholder 2"/>
          <p:cNvSpPr>
            <a:spLocks noGrp="1"/>
          </p:cNvSpPr>
          <p:nvPr>
            <p:ph type="body" idx="1"/>
          </p:nvPr>
        </p:nvSpPr>
        <p:spPr>
          <a:xfrm>
            <a:off x="685801" y="2142067"/>
            <a:ext cx="10131425" cy="3649133"/>
          </a:xfrm>
          <a:prstGeom prst="rect"/>
        </p:spPr>
        <p:txBody>
          <a:bodyPr anchor="ctr" bIns="45720" lIns="91440" rIns="91440" rtlCol="0" tIns="45720" vert="horz">
            <a:normAutofit/>
          </a:bodyPr>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dirty="0" lang="en-US"/>
          </a:p>
        </p:txBody>
      </p:sp>
      <p:sp>
        <p:nvSpPr>
          <p:cNvPr id="1048578" name="Date Placeholder 3"/>
          <p:cNvSpPr>
            <a:spLocks noGrp="1"/>
          </p:cNvSpPr>
          <p:nvPr>
            <p:ph type="dt" sz="half" idx="2"/>
          </p:nvPr>
        </p:nvSpPr>
        <p:spPr>
          <a:xfrm>
            <a:off x="8589660" y="5870575"/>
            <a:ext cx="1600200" cy="377825"/>
          </a:xfrm>
          <a:prstGeom prst="rect"/>
        </p:spPr>
        <p:txBody>
          <a:bodyPr anchor="ctr" bIns="45720" lIns="91440" rIns="91440" rtlCol="0" tIns="45720" vert="horz"/>
          <a:lstStyle>
            <a:lvl1pPr algn="r">
              <a:defRPr b="0" sz="1000" i="0">
                <a:solidFill>
                  <a:schemeClr val="tx1"/>
                </a:solidFill>
                <a:effectLst/>
                <a:latin typeface="+mn-lt"/>
              </a:defRPr>
            </a:lvl1pPr>
          </a:lstStyle>
          <a:p>
            <a:fld id="{0DBE77AF-CFD1-47C7-BA4A-BDDD61490DE5}" type="datetimeFigureOut">
              <a:rPr lang="es-MX" smtClean="0"/>
              <a:t>25/11/2022</a:t>
            </a:fld>
            <a:endParaRPr lang="es-MX"/>
          </a:p>
        </p:txBody>
      </p:sp>
      <p:sp>
        <p:nvSpPr>
          <p:cNvPr id="1048579" name="Footer Placeholder 4"/>
          <p:cNvSpPr>
            <a:spLocks noGrp="1"/>
          </p:cNvSpPr>
          <p:nvPr>
            <p:ph type="ftr" sz="quarter" idx="3"/>
          </p:nvPr>
        </p:nvSpPr>
        <p:spPr>
          <a:xfrm>
            <a:off x="685800" y="5870575"/>
            <a:ext cx="7827659" cy="3778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s-MX"/>
          </a:p>
        </p:txBody>
      </p:sp>
      <p:sp>
        <p:nvSpPr>
          <p:cNvPr id="1048580" name="Slide Number Placeholder 5"/>
          <p:cNvSpPr>
            <a:spLocks noGrp="1"/>
          </p:cNvSpPr>
          <p:nvPr>
            <p:ph type="sldNum" sz="quarter" idx="4"/>
          </p:nvPr>
        </p:nvSpPr>
        <p:spPr>
          <a:xfrm>
            <a:off x="10266060" y="5870575"/>
            <a:ext cx="551167" cy="377825"/>
          </a:xfrm>
          <a:prstGeom prst="rect"/>
        </p:spPr>
        <p:txBody>
          <a:bodyPr anchor="ctr" bIns="45720" lIns="91440" rIns="91440" rtlCol="0" tIns="45720" vert="horz"/>
          <a:lstStyle>
            <a:lvl1pPr algn="r">
              <a:defRPr b="0" sz="1000" i="0">
                <a:solidFill>
                  <a:schemeClr val="tx1"/>
                </a:solidFill>
                <a:effectLst/>
                <a:latin typeface="+mn-lt"/>
              </a:defRPr>
            </a:lvl1pPr>
          </a:lstStyle>
          <a:p>
            <a:fld id="{1DA1DC7A-EB9F-4B7F-90B5-99C0CD153B92}" type="slidenum">
              <a:rPr lang="es-MX" smtClean="0"/>
              <a:t>‹Nº›</a:t>
            </a:fld>
            <a:endParaRPr lang="es-MX"/>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cap="all" sz="36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ts val="0"/>
        </a:spcBef>
        <a:spcAft>
          <a:spcPts val="1000"/>
        </a:spcAft>
        <a:buClr>
          <a:schemeClr val="tx1"/>
        </a:buClr>
        <a:buSzPct val="100000"/>
        <a:buFont typeface="Arial"/>
        <a:buChar char="•"/>
        <a:defRPr cap="none" sz="1800" kern="1200">
          <a:solidFill>
            <a:schemeClr val="tx1"/>
          </a:solidFill>
          <a:effectLst/>
          <a:latin typeface="+mn-lt"/>
          <a:ea typeface="+mn-ea"/>
          <a:cs typeface="+mn-cs"/>
        </a:defRPr>
      </a:lvl1pPr>
      <a:lvl2pPr algn="l" defTabSz="457200" eaLnBrk="1" hangingPunct="1" indent="-285750" latinLnBrk="0" marL="742950" rtl="0">
        <a:spcBef>
          <a:spcPts val="0"/>
        </a:spcBef>
        <a:spcAft>
          <a:spcPts val="1000"/>
        </a:spcAft>
        <a:buClr>
          <a:schemeClr val="tx1"/>
        </a:buClr>
        <a:buSzPct val="100000"/>
        <a:buFont typeface="Arial"/>
        <a:buChar char="•"/>
        <a:defRPr cap="none" sz="1600" kern="1200">
          <a:solidFill>
            <a:schemeClr val="tx1"/>
          </a:solidFill>
          <a:effectLst/>
          <a:latin typeface="+mn-lt"/>
          <a:ea typeface="+mn-ea"/>
          <a:cs typeface="+mn-cs"/>
        </a:defRPr>
      </a:lvl2pPr>
      <a:lvl3pPr algn="l" defTabSz="457200" eaLnBrk="1" hangingPunct="1" indent="-285750" latinLnBrk="0" marL="1200150" rtl="0">
        <a:spcBef>
          <a:spcPts val="0"/>
        </a:spcBef>
        <a:spcAft>
          <a:spcPts val="1000"/>
        </a:spcAft>
        <a:buClr>
          <a:schemeClr val="tx1"/>
        </a:buClr>
        <a:buSzPct val="100000"/>
        <a:buFont typeface="Arial"/>
        <a:buChar char="•"/>
        <a:defRPr cap="none" sz="1400" kern="1200">
          <a:solidFill>
            <a:schemeClr val="tx1"/>
          </a:solidFill>
          <a:effectLst/>
          <a:latin typeface="+mn-lt"/>
          <a:ea typeface="+mn-ea"/>
          <a:cs typeface="+mn-cs"/>
        </a:defRPr>
      </a:lvl3pPr>
      <a:lvl4pPr algn="l" defTabSz="457200" eaLnBrk="1" hangingPunct="1" indent="-171450" latinLnBrk="0" marL="15430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4pPr>
      <a:lvl5pPr algn="l" defTabSz="457200" eaLnBrk="1" hangingPunct="1" indent="-171450" latinLnBrk="0" marL="200025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5pPr>
      <a:lvl6pPr algn="l" defTabSz="457200" eaLnBrk="1" hangingPunct="1" indent="-228600" latinLnBrk="0" marL="25146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6pPr>
      <a:lvl7pPr algn="l" defTabSz="457200" eaLnBrk="1" hangingPunct="1" indent="-228600" latinLnBrk="0" marL="29718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7pPr>
      <a:lvl8pPr algn="l" defTabSz="457200" eaLnBrk="1" hangingPunct="1" indent="-228600" latinLnBrk="0" marL="34290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8pPr>
      <a:lvl9pPr algn="l" defTabSz="457200" eaLnBrk="1" hangingPunct="1" indent="-228600" latinLnBrk="0" marL="3886200" rtl="0">
        <a:spcBef>
          <a:spcPts val="0"/>
        </a:spcBef>
        <a:spcAft>
          <a:spcPts val="1000"/>
        </a:spcAft>
        <a:buClr>
          <a:schemeClr val="tx1"/>
        </a:buClr>
        <a:buSzPct val="100000"/>
        <a:buFont typeface="Arial"/>
        <a:buChar char="•"/>
        <a:defRPr cap="none" sz="12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9.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0.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png"/><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4.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pn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7.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8.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8.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6" name="Título 1"/>
          <p:cNvSpPr>
            <a:spLocks noGrp="1"/>
          </p:cNvSpPr>
          <p:nvPr>
            <p:ph type="ctrTitle"/>
          </p:nvPr>
        </p:nvSpPr>
        <p:spPr>
          <a:xfrm>
            <a:off x="1875228" y="1334134"/>
            <a:ext cx="7812947" cy="2387600"/>
          </a:xfrm>
        </p:spPr>
        <p:txBody>
          <a:bodyPr>
            <a:normAutofit fontScale="90000"/>
          </a:bodyPr>
          <a:p>
            <a:pPr algn="ctr"/>
            <a:r>
              <a:rPr dirty="0" sz="4800" lang="en-US" err="1">
                <a:latin typeface="Amasis MT Pro Light" panose="020B0604020202020204" pitchFamily="18" charset="0"/>
              </a:rPr>
              <a:t>Fabricación</a:t>
            </a:r>
            <a:r>
              <a:rPr dirty="0" sz="4800" lang="en-US">
                <a:latin typeface="Amasis MT Pro Light" panose="020B0604020202020204" pitchFamily="18" charset="0"/>
              </a:rPr>
              <a:t> y Desarrollo de </a:t>
            </a:r>
            <a:r>
              <a:rPr dirty="0" sz="4800" lang="en-US" err="1">
                <a:latin typeface="Amasis MT Pro Light" panose="020B0604020202020204" pitchFamily="18" charset="0"/>
              </a:rPr>
              <a:t>protesis</a:t>
            </a:r>
            <a:r>
              <a:rPr dirty="0" sz="4800" lang="en-US">
                <a:latin typeface="Amasis MT Pro Light" panose="020B0604020202020204" pitchFamily="18" charset="0"/>
              </a:rPr>
              <a:t> de </a:t>
            </a:r>
            <a:r>
              <a:rPr dirty="0" sz="4800" lang="en-US" err="1">
                <a:latin typeface="Amasis MT Pro Light" panose="020B0604020202020204" pitchFamily="18" charset="0"/>
              </a:rPr>
              <a:t>dedo</a:t>
            </a:r>
            <a:r>
              <a:rPr dirty="0" sz="4800" lang="en-US">
                <a:latin typeface="Amasis MT Pro Light" panose="020B0604020202020204" pitchFamily="18" charset="0"/>
              </a:rPr>
              <a:t> </a:t>
            </a:r>
            <a:r>
              <a:rPr dirty="0" sz="4800" lang="en-US" err="1">
                <a:latin typeface="Amasis MT Pro Light" panose="020B0604020202020204" pitchFamily="18" charset="0"/>
              </a:rPr>
              <a:t>indice</a:t>
            </a:r>
            <a:r>
              <a:rPr dirty="0" sz="4800" lang="en-US">
                <a:latin typeface="Amasis MT Pro Light" panose="020B0604020202020204" pitchFamily="18" charset="0"/>
              </a:rPr>
              <a:t> </a:t>
            </a:r>
            <a:br>
              <a:rPr dirty="0" sz="4800" lang="en-US">
                <a:latin typeface="Amasis MT Pro Light" panose="020B0604020202020204" pitchFamily="18" charset="0"/>
              </a:rPr>
            </a:br>
            <a:endParaRPr dirty="0" sz="4800" lang="es-MX">
              <a:latin typeface="Amasis MT Pro Light" panose="020B0604020202020204" pitchFamily="18" charset="0"/>
            </a:endParaRPr>
          </a:p>
        </p:txBody>
      </p:sp>
      <p:sp>
        <p:nvSpPr>
          <p:cNvPr id="1048587" name="Subtítulo 2"/>
          <p:cNvSpPr>
            <a:spLocks noGrp="1"/>
          </p:cNvSpPr>
          <p:nvPr>
            <p:ph type="subTitle" idx="1"/>
          </p:nvPr>
        </p:nvSpPr>
        <p:spPr>
          <a:xfrm>
            <a:off x="1096162" y="476250"/>
            <a:ext cx="9144000" cy="1655762"/>
          </a:xfrm>
        </p:spPr>
        <p:txBody>
          <a:bodyPr/>
          <a:p>
            <a:pPr algn="ctr"/>
            <a:r>
              <a:rPr dirty="0" sz="2400" lang="en-US" err="1">
                <a:latin typeface="Amasis MT Pro Light" panose="020B0604020202020204" pitchFamily="18" charset="0"/>
              </a:rPr>
              <a:t>Facultad</a:t>
            </a:r>
            <a:r>
              <a:rPr dirty="0" sz="2400" lang="en-US">
                <a:latin typeface="Amasis MT Pro Light" panose="020B0604020202020204" pitchFamily="18" charset="0"/>
              </a:rPr>
              <a:t> de </a:t>
            </a:r>
            <a:r>
              <a:rPr dirty="0" sz="2400" lang="en-US" err="1">
                <a:latin typeface="Amasis MT Pro Light" panose="020B0604020202020204" pitchFamily="18" charset="0"/>
              </a:rPr>
              <a:t>Ingeniería</a:t>
            </a:r>
            <a:r>
              <a:rPr dirty="0" sz="2400" lang="en-US">
                <a:latin typeface="Amasis MT Pro Light" panose="020B0604020202020204" pitchFamily="18" charset="0"/>
              </a:rPr>
              <a:t> Eléctrica y Mecánica</a:t>
            </a:r>
            <a:endParaRPr dirty="0" lang="es-MX"/>
          </a:p>
        </p:txBody>
      </p:sp>
      <p:sp>
        <p:nvSpPr>
          <p:cNvPr id="1048588" name="Marcador de número de diapositiva 7"/>
          <p:cNvSpPr>
            <a:spLocks noGrp="1"/>
          </p:cNvSpPr>
          <p:nvPr>
            <p:ph type="sldNum" sz="quarter" idx="12"/>
          </p:nvPr>
        </p:nvSpPr>
        <p:spPr/>
        <p:txBody>
          <a:bodyPr/>
          <a:p>
            <a:fld id="{87B88764-FEEA-431F-A754-0E3A8C75FC1F}" type="slidenum">
              <a:rPr sz="2800" lang="es-MX" smtClean="0"/>
              <a:t>1</a:t>
            </a:fld>
            <a:endParaRPr dirty="0" sz="2800" lang="es-MX"/>
          </a:p>
        </p:txBody>
      </p:sp>
      <p:pic>
        <p:nvPicPr>
          <p:cNvPr id="2097153" name="Imagen 5" descr="Resultado de imagen para uanl"/>
          <p:cNvPicPr>
            <a:picLocks/>
          </p:cNvPicPr>
          <p:nvPr/>
        </p:nvPicPr>
        <p:blipFill>
          <a:blip xmlns:r="http://schemas.openxmlformats.org/officeDocument/2006/relationships" r:embed="rId1" cstate="print"/>
          <a:srcRect/>
          <a:stretch>
            <a:fillRect/>
          </a:stretch>
        </p:blipFill>
        <p:spPr bwMode="auto">
          <a:xfrm>
            <a:off x="186245" y="80328"/>
            <a:ext cx="1453515" cy="727710"/>
          </a:xfrm>
          <a:prstGeom prst="rect"/>
          <a:noFill/>
        </p:spPr>
      </p:pic>
      <p:pic>
        <p:nvPicPr>
          <p:cNvPr id="2097154"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
        <p:nvSpPr>
          <p:cNvPr id="1048589" name="CuadroTexto 8"/>
          <p:cNvSpPr txBox="1"/>
          <p:nvPr/>
        </p:nvSpPr>
        <p:spPr>
          <a:xfrm>
            <a:off x="4236587" y="3498178"/>
            <a:ext cx="4422221" cy="1297940"/>
          </a:xfrm>
          <a:prstGeom prst="rect"/>
          <a:noFill/>
        </p:spPr>
        <p:txBody>
          <a:bodyPr rtlCol="0" wrap="square">
            <a:spAutoFit/>
          </a:bodyPr>
          <a:p>
            <a:r>
              <a:rPr dirty="0" sz="1600" lang="en-US"/>
              <a:t>Juan Javier </a:t>
            </a:r>
            <a:r>
              <a:rPr dirty="0" sz="1600" lang="en-US" err="1"/>
              <a:t>Missael</a:t>
            </a:r>
            <a:r>
              <a:rPr dirty="0" sz="1600" lang="en-US"/>
              <a:t> Castillo Ruiz 1884560 </a:t>
            </a:r>
          </a:p>
          <a:p>
            <a:r>
              <a:rPr dirty="0" sz="1600" lang="en-US"/>
              <a:t>José Manuel </a:t>
            </a:r>
            <a:r>
              <a:rPr dirty="0" sz="1600" lang="en-US" err="1"/>
              <a:t>Reséndiz</a:t>
            </a:r>
            <a:r>
              <a:rPr dirty="0" sz="1600" lang="en-US"/>
              <a:t> García </a:t>
            </a:r>
          </a:p>
          <a:p>
            <a:r>
              <a:rPr dirty="0" sz="1600" lang="en-US"/>
              <a:t>Erick Eduardo </a:t>
            </a:r>
            <a:r>
              <a:rPr dirty="0" sz="1600" lang="en-US" err="1"/>
              <a:t>Landa</a:t>
            </a:r>
            <a:r>
              <a:rPr dirty="0" sz="1600" lang="en-US"/>
              <a:t> Gonzalez 1992037</a:t>
            </a:r>
          </a:p>
          <a:p>
            <a:r>
              <a:rPr dirty="0" sz="1600" lang="en-US"/>
              <a:t>Gustavo Andrés Díaz Ramírez 1842867 </a:t>
            </a:r>
          </a:p>
          <a:p>
            <a:r>
              <a:rPr dirty="0" sz="1600" lang="en-US"/>
              <a:t>Felipe Daniel </a:t>
            </a:r>
            <a:r>
              <a:rPr dirty="0" sz="1600" lang="en-US" err="1"/>
              <a:t>Zamarripa</a:t>
            </a:r>
            <a:r>
              <a:rPr dirty="0" sz="1600" lang="en-US"/>
              <a:t> Valdez 1755483</a:t>
            </a:r>
            <a:endParaRPr dirty="0" sz="1600" lang="es-MX">
              <a:latin typeface="Amasis MT Pro Medium" panose="020B0604020202020204" pitchFamily="18" charset="0"/>
            </a:endParaRPr>
          </a:p>
        </p:txBody>
      </p:sp>
      <p:sp>
        <p:nvSpPr>
          <p:cNvPr id="1048590" name="CuadroTexto 9"/>
          <p:cNvSpPr txBox="1"/>
          <p:nvPr/>
        </p:nvSpPr>
        <p:spPr>
          <a:xfrm>
            <a:off x="186245" y="4916486"/>
            <a:ext cx="5595457" cy="646331"/>
          </a:xfrm>
          <a:prstGeom prst="rect"/>
          <a:noFill/>
        </p:spPr>
        <p:txBody>
          <a:bodyPr rtlCol="0" wrap="square">
            <a:spAutoFit/>
          </a:bodyPr>
          <a:p>
            <a:pPr algn="l"/>
            <a:endParaRPr baseline="0" b="0" dirty="0" sz="1800" i="0" lang="es-MX" strike="noStrike" u="none">
              <a:solidFill>
                <a:srgbClr val="000000"/>
              </a:solidFill>
              <a:latin typeface="Tw Cen MT" panose="020B0602020104020603" pitchFamily="34" charset="0"/>
            </a:endParaRPr>
          </a:p>
          <a:p>
            <a:pPr algn="r"/>
            <a:r>
              <a:rPr baseline="0" b="0" dirty="0" sz="1800" i="0" lang="es-MX" strike="noStrike" u="none">
                <a:solidFill>
                  <a:srgbClr val="000000"/>
                </a:solidFill>
                <a:latin typeface="Tw Cen MT" panose="020B0602020104020603" pitchFamily="34" charset="0"/>
              </a:rPr>
              <a:t> </a:t>
            </a:r>
            <a:r>
              <a:rPr baseline="0" b="0" dirty="0" sz="1800" i="0" lang="es-MX" strike="noStrike" u="none">
                <a:latin typeface="Tw Cen MT" panose="020B0602020104020603" pitchFamily="34" charset="0"/>
              </a:rPr>
              <a:t>Ciudad Universitaria, a </a:t>
            </a:r>
            <a:r>
              <a:rPr dirty="0" lang="es-MX">
                <a:latin typeface="Tw Cen MT" panose="020B0602020104020603" pitchFamily="34" charset="0"/>
              </a:rPr>
              <a:t>21</a:t>
            </a:r>
            <a:r>
              <a:rPr baseline="0" b="0" dirty="0" sz="1800" i="0" lang="es-MX" strike="noStrike" u="none">
                <a:latin typeface="Tw Cen MT" panose="020B0602020104020603" pitchFamily="34" charset="0"/>
              </a:rPr>
              <a:t> de </a:t>
            </a:r>
            <a:r>
              <a:rPr dirty="0" lang="es-MX">
                <a:latin typeface="Tw Cen MT" panose="020B0602020104020603" pitchFamily="34" charset="0"/>
              </a:rPr>
              <a:t>octubre</a:t>
            </a:r>
            <a:r>
              <a:rPr baseline="0" b="0" dirty="0" sz="1800" i="0" lang="es-MX" strike="noStrike" u="none">
                <a:latin typeface="Tw Cen MT" panose="020B0602020104020603" pitchFamily="34" charset="0"/>
              </a:rPr>
              <a:t> del 2022</a:t>
            </a:r>
            <a:r>
              <a:rPr baseline="0" b="0" dirty="0" sz="1800" i="0" lang="es-MX" strike="noStrike" u="none">
                <a:solidFill>
                  <a:schemeClr val="bg1"/>
                </a:solidFill>
                <a:latin typeface="Tw Cen MT" panose="020B0602020104020603" pitchFamily="34" charset="0"/>
              </a:rPr>
              <a:t>.</a:t>
            </a:r>
            <a:endParaRPr dirty="0" lang="es-MX"/>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4401"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0" name=""/>
        <p:cNvGrpSpPr/>
        <p:nvPr/>
      </p:nvGrpSpPr>
      <p:grpSpPr>
        <a:xfrm>
          <a:off x="0" y="0"/>
          <a:ext cx="0" cy="0"/>
          <a:chOff x="0" y="0"/>
          <a:chExt cx="0" cy="0"/>
        </a:xfrm>
      </p:grpSpPr>
      <p:sp>
        <p:nvSpPr>
          <p:cNvPr id="1048612" name="CuadroTexto 10"/>
          <p:cNvSpPr txBox="1"/>
          <p:nvPr/>
        </p:nvSpPr>
        <p:spPr>
          <a:xfrm>
            <a:off x="3962399" y="2013856"/>
            <a:ext cx="7197726" cy="3668487"/>
          </a:xfrm>
          <a:prstGeom prst="rect"/>
        </p:spPr>
        <p:txBody>
          <a:bodyPr anchor="b" bIns="45720" lIns="91440" rIns="91440" rtlCol="0" tIns="45720" vert="horz">
            <a:normAutofit/>
          </a:bodyPr>
          <a:p>
            <a:pPr algn="r">
              <a:spcBef>
                <a:spcPct val="0"/>
              </a:spcBef>
              <a:spcAft>
                <a:spcPts val="600"/>
              </a:spcAft>
            </a:pPr>
            <a:r>
              <a:rPr cap="all" sz="8000" lang="en-US">
                <a:ln w="3175" cmpd="sng">
                  <a:noFill/>
                </a:ln>
                <a:latin typeface="+mj-lt"/>
                <a:ea typeface="+mj-ea"/>
                <a:cs typeface="+mj-cs"/>
              </a:rPr>
              <a:t>III </a:t>
            </a:r>
            <a:r>
              <a:rPr baseline="0" b="0" cap="all" sz="8000" i="0" lang="en-US" strike="noStrike" u="none">
                <a:ln w="3175" cmpd="sng">
                  <a:noFill/>
                </a:ln>
                <a:latin typeface="+mj-lt"/>
                <a:ea typeface="+mj-ea"/>
                <a:cs typeface="+mj-cs"/>
              </a:rPr>
              <a:t>Hipótesis </a:t>
            </a:r>
            <a:endParaRPr cap="all" sz="8000" lang="en-US">
              <a:ln w="3175" cmpd="sng">
                <a:noFill/>
              </a:ln>
              <a:latin typeface="+mj-lt"/>
              <a:ea typeface="+mj-ea"/>
              <a:cs typeface="+mj-cs"/>
            </a:endParaRPr>
          </a:p>
        </p:txBody>
      </p:sp>
      <p:sp>
        <p:nvSpPr>
          <p:cNvPr id="1048613" name="Marcador de número de diapositiva 7"/>
          <p:cNvSpPr>
            <a:spLocks noGrp="1"/>
          </p:cNvSpPr>
          <p:nvPr>
            <p:ph type="sldNum" sz="quarter" idx="12"/>
          </p:nvPr>
        </p:nvSpPr>
        <p:spPr>
          <a:xfrm>
            <a:off x="10608958" y="5870575"/>
            <a:ext cx="551167" cy="377825"/>
          </a:xfrm>
        </p:spPr>
        <p:txBody>
          <a:bodyPr anchor="ctr" bIns="45720" lIns="91440" rIns="91440" rtlCol="0" tIns="45720" vert="horz">
            <a:normAutofit/>
          </a:bodyPr>
          <a:p>
            <a:pPr>
              <a:spcAft>
                <a:spcPts val="600"/>
              </a:spcAft>
            </a:pPr>
            <a:fld id="{87B88764-FEEA-431F-A754-0E3A8C75FC1F}" type="slidenum">
              <a:rPr b="0" dirty="0" i="0" kern="1200" lang="en-US">
                <a:solidFill>
                  <a:schemeClr val="tx1"/>
                </a:solidFill>
                <a:effectLst/>
                <a:latin typeface="+mn-lt"/>
                <a:ea typeface="+mn-ea"/>
                <a:cs typeface="+mn-cs"/>
              </a:rPr>
              <a:pPr>
                <a:spcAft>
                  <a:spcPts val="600"/>
                </a:spcAft>
              </a:pPr>
              <a:t>10</a:t>
            </a:fld>
            <a:endParaRPr b="0" dirty="0" i="0" kern="1200" lang="en-US">
              <a:solidFill>
                <a:schemeClr val="tx1"/>
              </a:solidFill>
              <a:effectLst/>
              <a:latin typeface="+mn-lt"/>
              <a:ea typeface="+mn-ea"/>
              <a:cs typeface="+mn-cs"/>
            </a:endParaRPr>
          </a:p>
        </p:txBody>
      </p:sp>
      <p:pic>
        <p:nvPicPr>
          <p:cNvPr id="2097175"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176"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61" name=""/>
        <p:cNvGrpSpPr/>
        <p:nvPr/>
      </p:nvGrpSpPr>
      <p:grpSpPr>
        <a:xfrm>
          <a:off x="0" y="0"/>
          <a:ext cx="0" cy="0"/>
          <a:chOff x="0" y="0"/>
          <a:chExt cx="0" cy="0"/>
        </a:xfrm>
      </p:grpSpPr>
      <p:sp>
        <p:nvSpPr>
          <p:cNvPr id="1048614" name="CuadroTexto 9"/>
          <p:cNvSpPr txBox="1"/>
          <p:nvPr/>
        </p:nvSpPr>
        <p:spPr>
          <a:xfrm>
            <a:off x="802178" y="2261420"/>
            <a:ext cx="4002936" cy="3637935"/>
          </a:xfrm>
          <a:prstGeom prst="rect"/>
        </p:spPr>
        <p:txBody>
          <a:bodyPr anchor="ctr" bIns="45720" lIns="91440" rIns="91440" rtlCol="0" tIns="45720" vert="horz">
            <a:normAutofit/>
          </a:bodyPr>
          <a:p>
            <a:pPr>
              <a:spcAft>
                <a:spcPts val="1000"/>
              </a:spcAft>
              <a:buClr>
                <a:schemeClr val="tx1"/>
              </a:buClr>
              <a:buSzPct val="100000"/>
              <a:buFont typeface="Arial"/>
              <a:buChar char="•"/>
            </a:pPr>
            <a:r>
              <a:rPr lang="en-US"/>
              <a:t>Se propone crear una prótesis funcional para la sustitución del dedo índice perdido parcialmente, utilizando piezas impresas en una impresora 3D y electrónica</a:t>
            </a:r>
          </a:p>
        </p:txBody>
      </p:sp>
      <p:pic>
        <p:nvPicPr>
          <p:cNvPr id="2097177" name="Marcador de contenido 11" descr="Una mano muestra un objeto en la mano  Descripción generada automáticamente con confianza media"/>
          <p:cNvPicPr>
            <a:picLocks noChangeAspect="1" noGrp="1"/>
          </p:cNvPicPr>
          <p:nvPr>
            <p:ph idx="1"/>
          </p:nvPr>
        </p:nvPicPr>
        <p:blipFill rotWithShape="1">
          <a:blip xmlns:r="http://schemas.openxmlformats.org/officeDocument/2006/relationships" r:embed="rId2"/>
          <a:srcRect t="8524" b="10160"/>
          <a:stretch>
            <a:fillRect/>
          </a:stretch>
        </p:blipFill>
        <p:spPr>
          <a:xfrm>
            <a:off x="6886351" y="796413"/>
            <a:ext cx="2902394"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pic>
        <p:nvPicPr>
          <p:cNvPr id="2097178" name="Imagen 5" descr="Resultado de imagen para uanl"/>
          <p:cNvPicPr>
            <a:picLocks/>
          </p:cNvPicPr>
          <p:nvPr/>
        </p:nvPicPr>
        <p:blipFill>
          <a:blip xmlns:r="http://schemas.openxmlformats.org/officeDocument/2006/relationships" r:embed="rId3" cstate="print"/>
          <a:srcRect/>
          <a:stretch>
            <a:fillRect/>
          </a:stretch>
        </p:blipFill>
        <p:spPr bwMode="auto">
          <a:xfrm>
            <a:off x="70485" y="196675"/>
            <a:ext cx="1453515" cy="727710"/>
          </a:xfrm>
          <a:prstGeom prst="rect"/>
          <a:noFill/>
        </p:spPr>
      </p:pic>
      <p:pic>
        <p:nvPicPr>
          <p:cNvPr id="2097179" name="Imagen 6" descr="Resultado de imagen para fime"/>
          <p:cNvPicPr>
            <a:picLocks/>
          </p:cNvPicPr>
          <p:nvPr/>
        </p:nvPicPr>
        <p:blipFill>
          <a:blip xmlns:r="http://schemas.openxmlformats.org/officeDocument/2006/relationships" r:embed="rId4"/>
          <a:srcRect/>
          <a:stretch>
            <a:fillRect/>
          </a:stretch>
        </p:blipFill>
        <p:spPr bwMode="auto">
          <a:xfrm>
            <a:off x="10606481" y="144463"/>
            <a:ext cx="1432560" cy="663575"/>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2" name=""/>
        <p:cNvGrpSpPr/>
        <p:nvPr/>
      </p:nvGrpSpPr>
      <p:grpSpPr>
        <a:xfrm>
          <a:off x="0" y="0"/>
          <a:ext cx="0" cy="0"/>
          <a:chOff x="0" y="0"/>
          <a:chExt cx="0" cy="0"/>
        </a:xfrm>
      </p:grpSpPr>
      <p:sp>
        <p:nvSpPr>
          <p:cNvPr id="1048615" name="CuadroTexto 10"/>
          <p:cNvSpPr txBox="1"/>
          <p:nvPr/>
        </p:nvSpPr>
        <p:spPr>
          <a:xfrm>
            <a:off x="3962399" y="2013856"/>
            <a:ext cx="7197726" cy="3668487"/>
          </a:xfrm>
          <a:prstGeom prst="rect"/>
        </p:spPr>
        <p:txBody>
          <a:bodyPr anchor="b" bIns="45720" lIns="91440" rIns="91440" rtlCol="0" tIns="45720" vert="horz">
            <a:normAutofit/>
          </a:bodyPr>
          <a:p>
            <a:pPr algn="r">
              <a:spcBef>
                <a:spcPct val="0"/>
              </a:spcBef>
              <a:spcAft>
                <a:spcPts val="600"/>
              </a:spcAft>
            </a:pPr>
            <a:r>
              <a:rPr cap="all" sz="8000" lang="en-US">
                <a:ln w="3175" cmpd="sng">
                  <a:noFill/>
                </a:ln>
                <a:latin typeface="+mj-lt"/>
                <a:ea typeface="+mj-ea"/>
                <a:cs typeface="+mj-cs"/>
              </a:rPr>
              <a:t>IV Propuesta</a:t>
            </a:r>
          </a:p>
        </p:txBody>
      </p:sp>
      <p:sp>
        <p:nvSpPr>
          <p:cNvPr id="1048616" name="Marcador de número de diapositiva 7"/>
          <p:cNvSpPr>
            <a:spLocks noGrp="1"/>
          </p:cNvSpPr>
          <p:nvPr>
            <p:ph type="sldNum" sz="quarter" idx="12"/>
          </p:nvPr>
        </p:nvSpPr>
        <p:spPr>
          <a:xfrm>
            <a:off x="10608958" y="5870575"/>
            <a:ext cx="551167" cy="377825"/>
          </a:xfrm>
        </p:spPr>
        <p:txBody>
          <a:bodyPr anchor="ctr" bIns="45720" lIns="91440" rIns="91440" rtlCol="0" tIns="45720" vert="horz">
            <a:normAutofit/>
          </a:bodyPr>
          <a:p>
            <a:pPr>
              <a:spcAft>
                <a:spcPts val="600"/>
              </a:spcAft>
            </a:pPr>
            <a:fld id="{87B88764-FEEA-431F-A754-0E3A8C75FC1F}" type="slidenum">
              <a:rPr b="0" dirty="0" i="0" kern="1200" lang="en-US">
                <a:solidFill>
                  <a:schemeClr val="tx1"/>
                </a:solidFill>
                <a:effectLst/>
                <a:latin typeface="+mn-lt"/>
                <a:ea typeface="+mn-ea"/>
                <a:cs typeface="+mn-cs"/>
              </a:rPr>
              <a:pPr>
                <a:spcAft>
                  <a:spcPts val="600"/>
                </a:spcAft>
              </a:pPr>
              <a:t>12</a:t>
            </a:fld>
            <a:endParaRPr b="0" dirty="0" i="0" kern="1200" lang="en-US">
              <a:solidFill>
                <a:schemeClr val="tx1"/>
              </a:solidFill>
              <a:effectLst/>
              <a:latin typeface="+mn-lt"/>
              <a:ea typeface="+mn-ea"/>
              <a:cs typeface="+mn-cs"/>
            </a:endParaRPr>
          </a:p>
        </p:txBody>
      </p:sp>
      <p:pic>
        <p:nvPicPr>
          <p:cNvPr id="2097180"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181"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63" name=""/>
        <p:cNvGrpSpPr/>
        <p:nvPr/>
      </p:nvGrpSpPr>
      <p:grpSpPr>
        <a:xfrm>
          <a:off x="0" y="0"/>
          <a:ext cx="0" cy="0"/>
          <a:chOff x="0" y="0"/>
          <a:chExt cx="0" cy="0"/>
        </a:xfrm>
      </p:grpSpPr>
      <p:sp>
        <p:nvSpPr>
          <p:cNvPr id="1048617" name="CuadroTexto 7"/>
          <p:cNvSpPr txBox="1"/>
          <p:nvPr/>
        </p:nvSpPr>
        <p:spPr>
          <a:xfrm>
            <a:off x="802178" y="2261420"/>
            <a:ext cx="4002936" cy="3637935"/>
          </a:xfrm>
          <a:prstGeom prst="rect"/>
        </p:spPr>
        <p:txBody>
          <a:bodyPr anchor="ctr" bIns="45720" lIns="91440" rIns="91440" rtlCol="0" tIns="45720" vert="horz">
            <a:normAutofit/>
          </a:bodyPr>
          <a:p>
            <a:pPr>
              <a:lnSpc>
                <a:spcPct val="90000"/>
              </a:lnSpc>
              <a:spcAft>
                <a:spcPts val="1000"/>
              </a:spcAft>
              <a:buClr>
                <a:schemeClr val="tx1"/>
              </a:buClr>
              <a:buSzPct val="100000"/>
              <a:buFont typeface="Arial"/>
              <a:buChar char="•"/>
            </a:pPr>
            <a:r>
              <a:rPr sz="1500" lang="en-US"/>
              <a:t>Se propone diseñar e implementar una prótesis funcional para la sustitución del dedo índice para una persona que haya perdido parcialmente este. Se prevé realizar la prótesis con piezas impresas en una impresora 3D utilizando un material como el ABS (acrilonitrilo butadieno estireno). Con esto podríamos hacer funcional el dedo de una persona con materiales y piezas económicas y accesibles. Dicho diseño sería como un guante hueco que contará con la prótesis del dedo índice, donde la palma y los dedos restantes servirán como apoyo o sujeción para mayor estabilidad. La electrónica utilizada estará en la parte de la muñeca en forma de brazalete junto con la batería.</a:t>
            </a:r>
          </a:p>
        </p:txBody>
      </p:sp>
      <p:pic>
        <p:nvPicPr>
          <p:cNvPr id="2097182" name="Marcador de contenido 9" descr="Un dibujo de un pizarrón blanco  Descripción generada automáticamente con confianza media"/>
          <p:cNvPicPr>
            <a:picLocks noChangeAspect="1"/>
          </p:cNvPicPr>
          <p:nvPr/>
        </p:nvPicPr>
        <p:blipFill rotWithShape="1">
          <a:blip xmlns:r="http://schemas.openxmlformats.org/officeDocument/2006/relationships" r:embed="rId2"/>
          <a:srcRect b="19810"/>
          <a:stretch>
            <a:fillRect/>
          </a:stretch>
        </p:blipFill>
        <p:spPr>
          <a:xfrm>
            <a:off x="6547796" y="796413"/>
            <a:ext cx="3579505"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pic>
        <p:nvPicPr>
          <p:cNvPr id="2097183" name="Imagen 5" descr="Resultado de imagen para uanl"/>
          <p:cNvPicPr>
            <a:picLocks/>
          </p:cNvPicPr>
          <p:nvPr/>
        </p:nvPicPr>
        <p:blipFill>
          <a:blip xmlns:r="http://schemas.openxmlformats.org/officeDocument/2006/relationships" r:embed="rId3" cstate="print"/>
          <a:srcRect/>
          <a:stretch>
            <a:fillRect/>
          </a:stretch>
        </p:blipFill>
        <p:spPr bwMode="auto">
          <a:xfrm>
            <a:off x="70485" y="196675"/>
            <a:ext cx="1453515" cy="727710"/>
          </a:xfrm>
          <a:prstGeom prst="rect"/>
          <a:noFill/>
        </p:spPr>
      </p:pic>
      <p:pic>
        <p:nvPicPr>
          <p:cNvPr id="2097184" name="Imagen 6" descr="Resultado de imagen para fime"/>
          <p:cNvPicPr>
            <a:picLocks/>
          </p:cNvPicPr>
          <p:nvPr/>
        </p:nvPicPr>
        <p:blipFill>
          <a:blip xmlns:r="http://schemas.openxmlformats.org/officeDocument/2006/relationships" r:embed="rId4"/>
          <a:srcRect/>
          <a:stretch>
            <a:fillRect/>
          </a:stretch>
        </p:blipFill>
        <p:spPr bwMode="auto">
          <a:xfrm>
            <a:off x="10606481" y="144463"/>
            <a:ext cx="1432560" cy="663575"/>
          </a:xfrm>
          <a:prstGeom prst="rect"/>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64" name=""/>
        <p:cNvGrpSpPr/>
        <p:nvPr/>
      </p:nvGrpSpPr>
      <p:grpSpPr>
        <a:xfrm>
          <a:off x="0" y="0"/>
          <a:ext cx="0" cy="0"/>
          <a:chOff x="0" y="0"/>
          <a:chExt cx="0" cy="0"/>
        </a:xfrm>
      </p:grpSpPr>
      <p:pic>
        <p:nvPicPr>
          <p:cNvPr id="2097185" name="Picture 25"/>
          <p:cNvPicPr>
            <a:picLocks noChangeAspect="1" noMove="1" noResize="1" noRot="1" noGrp="1" noAdjustHandles="1" noEditPoints="1" noChangeArrowheads="1" noChangeShapeType="1" noCrop="1"/>
          </p:cNvPicPr>
          <p:nvPr/>
        </p:nvPicPr>
        <p:blipFill>
          <a:blip xmlns:r="http://schemas.openxmlformats.org/officeDocument/2006/relationships" r:embed="rId2"/>
          <a:stretch>
            <a:fillRect/>
          </a:stretch>
        </p:blipFill>
        <p:spPr>
          <a:xfrm>
            <a:off x="0" y="0"/>
            <a:ext cx="12188825" cy="6856214"/>
          </a:xfrm>
          <a:prstGeom prst="rect"/>
        </p:spPr>
      </p:pic>
      <p:sp>
        <p:nvSpPr>
          <p:cNvPr id="1048618" name="Título 1"/>
          <p:cNvSpPr>
            <a:spLocks noGrp="1"/>
          </p:cNvSpPr>
          <p:nvPr>
            <p:ph type="title"/>
          </p:nvPr>
        </p:nvSpPr>
        <p:spPr>
          <a:xfrm>
            <a:off x="486877" y="1756147"/>
            <a:ext cx="5076230" cy="2601011"/>
          </a:xfrm>
        </p:spPr>
        <p:txBody>
          <a:bodyPr anchor="b" bIns="45720" lIns="91440" rIns="91440" rtlCol="0" tIns="45720" vert="horz">
            <a:normAutofit/>
          </a:bodyPr>
          <a:p>
            <a:pPr algn="r"/>
            <a:r>
              <a:rPr sz="4800" lang="en-US"/>
              <a:t>Prototipos </a:t>
            </a:r>
          </a:p>
        </p:txBody>
      </p:sp>
      <p:pic>
        <p:nvPicPr>
          <p:cNvPr id="2097186" name="Imagen 15" descr="Diagrama, Dibujo de ingeniería  Descripción generada automáticamente"/>
          <p:cNvPicPr>
            <a:picLocks noChangeAspect="1"/>
          </p:cNvPicPr>
          <p:nvPr/>
        </p:nvPicPr>
        <p:blipFill>
          <a:blip xmlns:r="http://schemas.openxmlformats.org/officeDocument/2006/relationships" r:embed="rId3"/>
          <a:stretch>
            <a:fillRect/>
          </a:stretch>
        </p:blipFill>
        <p:spPr>
          <a:xfrm>
            <a:off x="6309391" y="639098"/>
            <a:ext cx="242318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pic>
        <p:nvPicPr>
          <p:cNvPr id="2097187" name="Imagen 4" descr="Diagrama, Dibujo de ingeniería  Descripción generada automáticamente"/>
          <p:cNvPicPr>
            <a:picLocks noChangeAspect="1"/>
          </p:cNvPicPr>
          <p:nvPr/>
        </p:nvPicPr>
        <p:blipFill>
          <a:blip xmlns:r="http://schemas.openxmlformats.org/officeDocument/2006/relationships" r:embed="rId4"/>
          <a:stretch>
            <a:fillRect/>
          </a:stretch>
        </p:blipFill>
        <p:spPr>
          <a:xfrm>
            <a:off x="8910371" y="680104"/>
            <a:ext cx="2638161" cy="2651418"/>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pic>
        <p:nvPicPr>
          <p:cNvPr id="2097188" name="Imagen 17" descr="Diagrama, Dibujo de ingeniería  Descripción generada automáticamente"/>
          <p:cNvPicPr>
            <a:picLocks noChangeAspect="1"/>
          </p:cNvPicPr>
          <p:nvPr/>
        </p:nvPicPr>
        <p:blipFill>
          <a:blip xmlns:r="http://schemas.openxmlformats.org/officeDocument/2006/relationships" r:embed="rId5"/>
          <a:stretch>
            <a:fillRect/>
          </a:stretch>
        </p:blipFill>
        <p:spPr>
          <a:xfrm>
            <a:off x="7419168" y="3522111"/>
            <a:ext cx="2804608"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5" name=""/>
        <p:cNvGrpSpPr/>
        <p:nvPr/>
      </p:nvGrpSpPr>
      <p:grpSpPr>
        <a:xfrm>
          <a:off x="0" y="0"/>
          <a:ext cx="0" cy="0"/>
          <a:chOff x="0" y="0"/>
          <a:chExt cx="0" cy="0"/>
        </a:xfrm>
      </p:grpSpPr>
      <p:sp>
        <p:nvSpPr>
          <p:cNvPr id="1048619" name="CuadroTexto 10"/>
          <p:cNvSpPr txBox="1"/>
          <p:nvPr/>
        </p:nvSpPr>
        <p:spPr>
          <a:xfrm>
            <a:off x="3962399" y="2013856"/>
            <a:ext cx="7197726" cy="3668487"/>
          </a:xfrm>
          <a:prstGeom prst="rect"/>
        </p:spPr>
        <p:txBody>
          <a:bodyPr anchor="b" bIns="45720" lIns="91440" rIns="91440" rtlCol="0" tIns="45720" vert="horz">
            <a:normAutofit/>
          </a:bodyPr>
          <a:p>
            <a:pPr algn="r">
              <a:spcBef>
                <a:spcPct val="0"/>
              </a:spcBef>
              <a:spcAft>
                <a:spcPts val="600"/>
              </a:spcAft>
            </a:pPr>
            <a:r>
              <a:rPr cap="all" dirty="0" sz="8000" lang="en-US">
                <a:ln w="3175" cmpd="sng">
                  <a:noFill/>
                </a:ln>
                <a:latin typeface="+mj-lt"/>
                <a:ea typeface="+mj-ea"/>
                <a:cs typeface="+mj-cs"/>
              </a:rPr>
              <a:t>IV </a:t>
            </a:r>
            <a:r>
              <a:rPr baseline="0" b="0" cap="all" dirty="0" sz="8000" i="0" lang="en-US" err="1" strike="noStrike" u="none">
                <a:ln w="3175" cmpd="sng">
                  <a:noFill/>
                </a:ln>
                <a:latin typeface="+mj-lt"/>
                <a:ea typeface="+mj-ea"/>
                <a:cs typeface="+mj-cs"/>
              </a:rPr>
              <a:t>Objetivos</a:t>
            </a:r>
            <a:r>
              <a:rPr baseline="0" b="0" cap="all" dirty="0" sz="8000" i="0" lang="en-US" strike="noStrike" u="none">
                <a:ln w="3175" cmpd="sng">
                  <a:noFill/>
                </a:ln>
                <a:latin typeface="+mj-lt"/>
                <a:ea typeface="+mj-ea"/>
                <a:cs typeface="+mj-cs"/>
              </a:rPr>
              <a:t> </a:t>
            </a:r>
            <a:endParaRPr cap="all" dirty="0" sz="8000" lang="en-US">
              <a:ln w="3175" cmpd="sng">
                <a:noFill/>
              </a:ln>
              <a:latin typeface="+mj-lt"/>
              <a:ea typeface="+mj-ea"/>
              <a:cs typeface="+mj-cs"/>
            </a:endParaRPr>
          </a:p>
        </p:txBody>
      </p:sp>
      <p:sp>
        <p:nvSpPr>
          <p:cNvPr id="1048620" name="Marcador de número de diapositiva 7"/>
          <p:cNvSpPr>
            <a:spLocks noGrp="1"/>
          </p:cNvSpPr>
          <p:nvPr>
            <p:ph type="sldNum" sz="quarter" idx="12"/>
          </p:nvPr>
        </p:nvSpPr>
        <p:spPr>
          <a:xfrm>
            <a:off x="10608958" y="5870575"/>
            <a:ext cx="551167" cy="377825"/>
          </a:xfrm>
        </p:spPr>
        <p:txBody>
          <a:bodyPr anchor="ctr" bIns="45720" lIns="91440" rIns="91440" rtlCol="0" tIns="45720" vert="horz">
            <a:normAutofit/>
          </a:bodyPr>
          <a:p>
            <a:pPr>
              <a:spcAft>
                <a:spcPts val="600"/>
              </a:spcAft>
            </a:pPr>
            <a:fld id="{87B88764-FEEA-431F-A754-0E3A8C75FC1F}" type="slidenum">
              <a:rPr b="0" dirty="0" i="0" kern="1200" lang="en-US">
                <a:solidFill>
                  <a:schemeClr val="tx1"/>
                </a:solidFill>
                <a:effectLst/>
                <a:latin typeface="+mn-lt"/>
                <a:ea typeface="+mn-ea"/>
                <a:cs typeface="+mn-cs"/>
              </a:rPr>
              <a:pPr>
                <a:spcAft>
                  <a:spcPts val="600"/>
                </a:spcAft>
              </a:pPr>
              <a:t>15</a:t>
            </a:fld>
            <a:endParaRPr b="0" dirty="0" i="0" kern="1200" lang="en-US">
              <a:solidFill>
                <a:schemeClr val="tx1"/>
              </a:solidFill>
              <a:effectLst/>
              <a:latin typeface="+mn-lt"/>
              <a:ea typeface="+mn-ea"/>
              <a:cs typeface="+mn-cs"/>
            </a:endParaRPr>
          </a:p>
        </p:txBody>
      </p:sp>
      <p:pic>
        <p:nvPicPr>
          <p:cNvPr id="2097189"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190"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66" name=""/>
        <p:cNvGrpSpPr/>
        <p:nvPr/>
      </p:nvGrpSpPr>
      <p:grpSpPr>
        <a:xfrm>
          <a:off x="0" y="0"/>
          <a:ext cx="0" cy="0"/>
          <a:chOff x="0" y="0"/>
          <a:chExt cx="0" cy="0"/>
        </a:xfrm>
      </p:grpSpPr>
      <p:sp>
        <p:nvSpPr>
          <p:cNvPr id="1048621" name="CuadroTexto 7"/>
          <p:cNvSpPr txBox="1"/>
          <p:nvPr/>
        </p:nvSpPr>
        <p:spPr>
          <a:xfrm>
            <a:off x="802178" y="2261420"/>
            <a:ext cx="4002936" cy="3637935"/>
          </a:xfrm>
          <a:prstGeom prst="rect"/>
        </p:spPr>
        <p:txBody>
          <a:bodyPr anchor="ctr" bIns="45720" lIns="91440" rIns="91440" rtlCol="0" tIns="45720" vert="horz">
            <a:normAutofit fontScale="94118" lnSpcReduction="20000"/>
          </a:bodyPr>
          <a:p>
            <a:pPr>
              <a:lnSpc>
                <a:spcPct val="90000"/>
              </a:lnSpc>
              <a:spcAft>
                <a:spcPts val="1000"/>
              </a:spcAft>
              <a:buClr>
                <a:schemeClr val="tx1"/>
              </a:buClr>
              <a:buSzPct val="100000"/>
              <a:buFont typeface="Arial"/>
              <a:buChar char="•"/>
            </a:pPr>
            <a:r>
              <a:rPr sz="1700" lang="en-US"/>
              <a:t>Se realizará una prótesis funcional de un dedo índice perdido parcialmente mediante la utilización de piezas impresas en una impresora 3D. dichas piezas fueron diseñadas en un programa CAD como SolidWorks en donde se hicieron pruebas de resistencia y cargas para finalmente imprimirlas. El diseño es parecido a un guante de medio dedo para que la palma de la mano y los dedos funcionales sujeten la prótesis. Toda la electrónica y energía estará en la parte de la muñeca o un poco más abajo en forma de brazalete, esto para evitar que el paciente se canse por el peso de la batería y actuadores. </a:t>
            </a:r>
          </a:p>
        </p:txBody>
      </p:sp>
      <p:pic>
        <p:nvPicPr>
          <p:cNvPr id="2097191" name="Imagen 13" descr="Imagen que contiene interior, tabla, taza, escritorio  Descripción generada automáticamente"/>
          <p:cNvPicPr>
            <a:picLocks noChangeAspect="1"/>
          </p:cNvPicPr>
          <p:nvPr/>
        </p:nvPicPr>
        <p:blipFill rotWithShape="1">
          <a:blip xmlns:r="http://schemas.openxmlformats.org/officeDocument/2006/relationships" r:embed="rId2"/>
          <a:srcRect t="8707" b="10611"/>
          <a:stretch>
            <a:fillRect/>
          </a:stretch>
        </p:blipFill>
        <p:spPr>
          <a:xfrm>
            <a:off x="6874948" y="796413"/>
            <a:ext cx="2925201"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pic>
        <p:nvPicPr>
          <p:cNvPr id="2097192" name="Imagen 5" descr="Resultado de imagen para uanl"/>
          <p:cNvPicPr>
            <a:picLocks/>
          </p:cNvPicPr>
          <p:nvPr/>
        </p:nvPicPr>
        <p:blipFill>
          <a:blip xmlns:r="http://schemas.openxmlformats.org/officeDocument/2006/relationships" r:embed="rId3" cstate="print"/>
          <a:srcRect/>
          <a:stretch>
            <a:fillRect/>
          </a:stretch>
        </p:blipFill>
        <p:spPr bwMode="auto">
          <a:xfrm>
            <a:off x="70485" y="196675"/>
            <a:ext cx="1453515" cy="727710"/>
          </a:xfrm>
          <a:prstGeom prst="rect"/>
          <a:noFill/>
        </p:spPr>
      </p:pic>
      <p:pic>
        <p:nvPicPr>
          <p:cNvPr id="2097193" name="Imagen 6" descr="Resultado de imagen para fime"/>
          <p:cNvPicPr>
            <a:picLocks/>
          </p:cNvPicPr>
          <p:nvPr/>
        </p:nvPicPr>
        <p:blipFill>
          <a:blip xmlns:r="http://schemas.openxmlformats.org/officeDocument/2006/relationships" r:embed="rId4"/>
          <a:srcRect/>
          <a:stretch>
            <a:fillRect/>
          </a:stretch>
        </p:blipFill>
        <p:spPr bwMode="auto">
          <a:xfrm>
            <a:off x="10606481" y="144463"/>
            <a:ext cx="1432560" cy="663575"/>
          </a:xfrm>
          <a:prstGeom prst="rect"/>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67" name=""/>
        <p:cNvGrpSpPr/>
        <p:nvPr/>
      </p:nvGrpSpPr>
      <p:grpSpPr>
        <a:xfrm>
          <a:off x="0" y="0"/>
          <a:ext cx="0" cy="0"/>
          <a:chOff x="0" y="0"/>
          <a:chExt cx="0" cy="0"/>
        </a:xfrm>
      </p:grpSpPr>
      <p:sp useBgFill="1">
        <p:nvSpPr>
          <p:cNvPr id="1048622" name="Rectangle 12"/>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886" name="Straight Connector 14"/>
          <p:cNvCxnSpPr>
            <a:cxnSpLocks noChangeAspect="1" noMove="1" noResize="1" noRot="1" noGrp="1" noAdjustHandles="1" noEditPoints="1" noChangeArrowheads="1" noChangeShapeType="1"/>
          </p:cNvCxnSpPr>
          <p:nvPr/>
        </p:nvCxnSpPr>
        <p:spPr>
          <a:xfrm>
            <a:off x="4666923" y="1668780"/>
            <a:ext cx="0" cy="3520440"/>
          </a:xfrm>
          <a:prstGeom prst="line"/>
          <a:ln w="19050"/>
        </p:spPr>
        <p:style>
          <a:lnRef idx="1">
            <a:schemeClr val="accent1"/>
          </a:lnRef>
          <a:fillRef idx="0">
            <a:schemeClr val="accent1"/>
          </a:fillRef>
          <a:effectRef idx="0">
            <a:schemeClr val="accent1"/>
          </a:effectRef>
          <a:fontRef idx="minor">
            <a:schemeClr val="tx1"/>
          </a:fontRef>
        </p:style>
      </p:cxnSp>
      <p:sp>
        <p:nvSpPr>
          <p:cNvPr id="1048623" name="CuadroTexto 7"/>
          <p:cNvSpPr txBox="1"/>
          <p:nvPr/>
        </p:nvSpPr>
        <p:spPr>
          <a:xfrm>
            <a:off x="4988658" y="1150076"/>
            <a:ext cx="6517543" cy="4557849"/>
          </a:xfrm>
          <a:prstGeom prst="rect"/>
        </p:spPr>
        <p:txBody>
          <a:bodyPr anchor="ctr" bIns="45720" lIns="91440" rIns="91440" rtlCol="0" tIns="45720" vert="horz">
            <a:normAutofit fontScale="94118" lnSpcReduction="20000"/>
          </a:bodyPr>
          <a:p>
            <a:pPr>
              <a:lnSpc>
                <a:spcPct val="90000"/>
              </a:lnSpc>
              <a:spcAft>
                <a:spcPts val="1000"/>
              </a:spcAft>
              <a:buClr>
                <a:schemeClr val="tx1"/>
              </a:buClr>
              <a:buSzPct val="100000"/>
              <a:buFont typeface="Arial"/>
              <a:buChar char="•"/>
            </a:pPr>
            <a:r>
              <a:rPr sz="1700" lang="en-US"/>
              <a:t>Objetivos Específicos (Actividades Concretas): </a:t>
            </a:r>
          </a:p>
          <a:p>
            <a:pPr>
              <a:lnSpc>
                <a:spcPct val="90000"/>
              </a:lnSpc>
              <a:spcAft>
                <a:spcPts val="1000"/>
              </a:spcAft>
              <a:buClr>
                <a:schemeClr val="tx1"/>
              </a:buClr>
              <a:buSzPct val="100000"/>
              <a:buFont typeface="Arial"/>
              <a:buChar char="•"/>
            </a:pPr>
            <a:endParaRPr sz="1700" lang="en-US"/>
          </a:p>
          <a:p>
            <a:pPr indent="-342900" marL="342900">
              <a:lnSpc>
                <a:spcPct val="90000"/>
              </a:lnSpc>
              <a:spcAft>
                <a:spcPts val="1000"/>
              </a:spcAft>
              <a:buClr>
                <a:schemeClr val="tx1"/>
              </a:buClr>
              <a:buSzPct val="100000"/>
              <a:buFont typeface="Arial"/>
              <a:buChar char="•"/>
            </a:pPr>
            <a:r>
              <a:rPr sz="1700" lang="en-US"/>
              <a:t>Preparar.</a:t>
            </a:r>
          </a:p>
          <a:p>
            <a:pPr>
              <a:lnSpc>
                <a:spcPct val="90000"/>
              </a:lnSpc>
              <a:spcAft>
                <a:spcPts val="1000"/>
              </a:spcAft>
              <a:buClr>
                <a:schemeClr val="tx1"/>
              </a:buClr>
              <a:buSzPct val="100000"/>
              <a:buFont typeface="Arial"/>
              <a:buChar char="•"/>
            </a:pPr>
            <a:r>
              <a:rPr sz="1700" lang="en-US"/>
              <a:t> Se propone especificar el dedo a diseñar, considerando particularidades únicas al de la mano de tal manera que haya simetría entre el resto de los dedos y parezca los más naturalmente posible.</a:t>
            </a:r>
          </a:p>
          <a:p>
            <a:pPr>
              <a:lnSpc>
                <a:spcPct val="90000"/>
              </a:lnSpc>
              <a:spcAft>
                <a:spcPts val="1000"/>
              </a:spcAft>
              <a:buClr>
                <a:schemeClr val="tx1"/>
              </a:buClr>
              <a:buSzPct val="100000"/>
              <a:buFont typeface="Arial"/>
              <a:buChar char="•"/>
            </a:pPr>
            <a:r>
              <a:rPr sz="1700" lang="en-US"/>
              <a:t>b)  Evaluar.</a:t>
            </a:r>
          </a:p>
          <a:p>
            <a:pPr>
              <a:lnSpc>
                <a:spcPct val="90000"/>
              </a:lnSpc>
              <a:spcAft>
                <a:spcPts val="1000"/>
              </a:spcAft>
              <a:buClr>
                <a:schemeClr val="tx1"/>
              </a:buClr>
              <a:buSzPct val="100000"/>
              <a:buFont typeface="Arial"/>
              <a:buChar char="•"/>
            </a:pPr>
            <a:r>
              <a:rPr sz="1700" lang="en-US"/>
              <a:t> Se evalúa la propuesta para poder realizar un diseño previo antes de llevarlo a cabo, con el fin de prevenir errores y mantener un margen de error preferentemente nulo.</a:t>
            </a:r>
          </a:p>
          <a:p>
            <a:pPr>
              <a:lnSpc>
                <a:spcPct val="90000"/>
              </a:lnSpc>
              <a:spcAft>
                <a:spcPts val="1000"/>
              </a:spcAft>
              <a:buClr>
                <a:schemeClr val="tx1"/>
              </a:buClr>
              <a:buSzPct val="100000"/>
              <a:buFont typeface="Arial"/>
              <a:buChar char="•"/>
            </a:pPr>
            <a:r>
              <a:rPr sz="1700" lang="en-US"/>
              <a:t>  c) Sintetizar. </a:t>
            </a:r>
          </a:p>
          <a:p>
            <a:pPr>
              <a:lnSpc>
                <a:spcPct val="90000"/>
              </a:lnSpc>
              <a:spcAft>
                <a:spcPts val="1000"/>
              </a:spcAft>
              <a:buClr>
                <a:schemeClr val="tx1"/>
              </a:buClr>
              <a:buSzPct val="100000"/>
              <a:buFont typeface="Arial"/>
              <a:buChar char="•"/>
            </a:pPr>
            <a:r>
              <a:rPr sz="1700" lang="en-US"/>
              <a:t>Con el diseño aprobado se lleva a cabo la elaboración de la estructura, para posteriormente 7 ver elegir y recubrir la estructura de algún material parecido al dedo humano como si fuera un forro. </a:t>
            </a:r>
          </a:p>
        </p:txBody>
      </p:sp>
      <p:pic>
        <p:nvPicPr>
          <p:cNvPr id="2097194" name="Imagen 5" descr="Resultado de imagen para uanl"/>
          <p:cNvPicPr>
            <a:picLocks/>
          </p:cNvPicPr>
          <p:nvPr/>
        </p:nvPicPr>
        <p:blipFill>
          <a:blip xmlns:r="http://schemas.openxmlformats.org/officeDocument/2006/relationships" r:embed="rId2" cstate="print"/>
          <a:srcRect/>
          <a:stretch>
            <a:fillRect/>
          </a:stretch>
        </p:blipFill>
        <p:spPr bwMode="auto">
          <a:xfrm>
            <a:off x="70485" y="196675"/>
            <a:ext cx="1453515" cy="727710"/>
          </a:xfrm>
          <a:prstGeom prst="rect"/>
          <a:noFill/>
        </p:spPr>
      </p:pic>
      <p:pic>
        <p:nvPicPr>
          <p:cNvPr id="2097195" name="Imagen 6" descr="Resultado de imagen para fime"/>
          <p:cNvPicPr>
            <a:picLocks/>
          </p:cNvPicPr>
          <p:nvPr/>
        </p:nvPicPr>
        <p:blipFill>
          <a:blip xmlns:r="http://schemas.openxmlformats.org/officeDocument/2006/relationships" r:embed="rId3"/>
          <a:srcRect/>
          <a:stretch>
            <a:fillRect/>
          </a:stretch>
        </p:blipFill>
        <p:spPr bwMode="auto">
          <a:xfrm>
            <a:off x="10606481" y="144463"/>
            <a:ext cx="1432560" cy="663575"/>
          </a:xfrm>
          <a:prstGeom prst="rect"/>
          <a:noFill/>
        </p:spPr>
      </p:pic>
      <p:sp>
        <p:nvSpPr>
          <p:cNvPr id="1048624" name="CuadroTexto 9"/>
          <p:cNvSpPr txBox="1"/>
          <p:nvPr/>
        </p:nvSpPr>
        <p:spPr>
          <a:xfrm>
            <a:off x="-52344" y="2111272"/>
            <a:ext cx="3152687" cy="646331"/>
          </a:xfrm>
          <a:prstGeom prst="rect"/>
          <a:noFill/>
        </p:spPr>
        <p:txBody>
          <a:bodyPr wrap="square">
            <a:spAutoFit/>
          </a:bodyPr>
          <a:p>
            <a:pPr algn="r">
              <a:spcBef>
                <a:spcPct val="0"/>
              </a:spcBef>
              <a:spcAft>
                <a:spcPts val="600"/>
              </a:spcAft>
            </a:pPr>
            <a:r>
              <a:rPr cap="all" dirty="0" sz="3600" lang="en-US">
                <a:ln w="3175" cmpd="sng">
                  <a:noFill/>
                </a:ln>
                <a:latin typeface="+mj-lt"/>
                <a:ea typeface="+mj-ea"/>
                <a:cs typeface="+mj-cs"/>
              </a:rPr>
              <a:t>IV </a:t>
            </a:r>
            <a:r>
              <a:rPr baseline="0" b="0" cap="all" dirty="0" sz="3600" i="0" lang="en-US" err="1" strike="noStrike" u="none">
                <a:ln w="3175" cmpd="sng">
                  <a:noFill/>
                </a:ln>
                <a:latin typeface="+mj-lt"/>
                <a:ea typeface="+mj-ea"/>
                <a:cs typeface="+mj-cs"/>
              </a:rPr>
              <a:t>Objetivos</a:t>
            </a:r>
            <a:r>
              <a:rPr baseline="0" b="0" cap="all" dirty="0" sz="3600" i="0" lang="en-US" strike="noStrike" u="none">
                <a:ln w="3175" cmpd="sng">
                  <a:noFill/>
                </a:ln>
                <a:latin typeface="+mj-lt"/>
                <a:ea typeface="+mj-ea"/>
                <a:cs typeface="+mj-cs"/>
              </a:rPr>
              <a:t> </a:t>
            </a:r>
            <a:endParaRPr cap="all" dirty="0" sz="3600" lang="en-US">
              <a:ln w="3175" cmpd="sng">
                <a:noFill/>
              </a:ln>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68" name=""/>
        <p:cNvGrpSpPr/>
        <p:nvPr/>
      </p:nvGrpSpPr>
      <p:grpSpPr>
        <a:xfrm>
          <a:off x="0" y="0"/>
          <a:ext cx="0" cy="0"/>
          <a:chOff x="0" y="0"/>
          <a:chExt cx="0" cy="0"/>
        </a:xfrm>
      </p:grpSpPr>
      <p:sp useBgFill="1">
        <p:nvSpPr>
          <p:cNvPr id="1048625" name="Rectangle 12"/>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887" name="Straight Connector 14"/>
          <p:cNvCxnSpPr>
            <a:cxnSpLocks noChangeAspect="1" noMove="1" noResize="1" noRot="1" noGrp="1" noAdjustHandles="1" noEditPoints="1" noChangeArrowheads="1" noChangeShapeType="1"/>
          </p:cNvCxnSpPr>
          <p:nvPr/>
        </p:nvCxnSpPr>
        <p:spPr>
          <a:xfrm>
            <a:off x="4666923" y="1668780"/>
            <a:ext cx="0" cy="3520440"/>
          </a:xfrm>
          <a:prstGeom prst="line"/>
          <a:ln w="19050"/>
        </p:spPr>
        <p:style>
          <a:lnRef idx="1">
            <a:schemeClr val="accent1"/>
          </a:lnRef>
          <a:fillRef idx="0">
            <a:schemeClr val="accent1"/>
          </a:fillRef>
          <a:effectRef idx="0">
            <a:schemeClr val="accent1"/>
          </a:effectRef>
          <a:fontRef idx="minor">
            <a:schemeClr val="tx1"/>
          </a:fontRef>
        </p:style>
      </p:cxnSp>
      <p:sp>
        <p:nvSpPr>
          <p:cNvPr id="1048626" name="CuadroTexto 7"/>
          <p:cNvSpPr txBox="1"/>
          <p:nvPr/>
        </p:nvSpPr>
        <p:spPr>
          <a:xfrm>
            <a:off x="4988658" y="1150076"/>
            <a:ext cx="6517543" cy="4557849"/>
          </a:xfrm>
          <a:prstGeom prst="rect"/>
        </p:spPr>
        <p:txBody>
          <a:bodyPr anchor="ctr" bIns="45720" lIns="91440" rIns="91440" rtlCol="0" tIns="45720" vert="horz">
            <a:normAutofit/>
          </a:bodyPr>
          <a:p>
            <a:pPr>
              <a:spcAft>
                <a:spcPts val="1000"/>
              </a:spcAft>
              <a:buClr>
                <a:schemeClr val="tx1"/>
              </a:buClr>
              <a:buSzPct val="100000"/>
              <a:buFont typeface="Arial"/>
              <a:buChar char="•"/>
            </a:pPr>
            <a:r>
              <a:rPr lang="en-US"/>
              <a:t> d) Medir.</a:t>
            </a:r>
          </a:p>
          <a:p>
            <a:pPr>
              <a:spcAft>
                <a:spcPts val="1000"/>
              </a:spcAft>
              <a:buClr>
                <a:schemeClr val="tx1"/>
              </a:buClr>
              <a:buSzPct val="100000"/>
              <a:buFont typeface="Arial"/>
              <a:buChar char="•"/>
            </a:pPr>
            <a:r>
              <a:rPr lang="en-US"/>
              <a:t> Teniendo un diseño físico previo, podremos medir meticulosamente las proporciones para obtener datos de retornos y posteriormente poder hacer ajustes. </a:t>
            </a:r>
          </a:p>
          <a:p>
            <a:pPr>
              <a:spcAft>
                <a:spcPts val="1000"/>
              </a:spcAft>
              <a:buClr>
                <a:schemeClr val="tx1"/>
              </a:buClr>
              <a:buSzPct val="100000"/>
              <a:buFont typeface="Arial"/>
              <a:buChar char="•"/>
            </a:pPr>
            <a:r>
              <a:rPr lang="en-US"/>
              <a:t>e) Comparar.</a:t>
            </a:r>
          </a:p>
          <a:p>
            <a:pPr>
              <a:spcAft>
                <a:spcPts val="1000"/>
              </a:spcAft>
              <a:buClr>
                <a:schemeClr val="tx1"/>
              </a:buClr>
              <a:buSzPct val="100000"/>
              <a:buFont typeface="Arial"/>
              <a:buChar char="•"/>
            </a:pPr>
            <a:r>
              <a:rPr lang="en-US"/>
              <a:t> Con los datos obtenidos se podrá hacer una comparación para comprobar que el diseño físico cumpla con las cualidades y proporciones necesarias para que parezca los más naturalmente posible. </a:t>
            </a:r>
          </a:p>
          <a:p>
            <a:pPr>
              <a:spcAft>
                <a:spcPts val="1000"/>
              </a:spcAft>
              <a:buClr>
                <a:schemeClr val="tx1"/>
              </a:buClr>
              <a:buSzPct val="100000"/>
              <a:buFont typeface="Arial"/>
              <a:buChar char="•"/>
            </a:pPr>
            <a:r>
              <a:rPr lang="en-US"/>
              <a:t>f) Examinar. </a:t>
            </a:r>
          </a:p>
          <a:p>
            <a:pPr>
              <a:spcAft>
                <a:spcPts val="1000"/>
              </a:spcAft>
              <a:buClr>
                <a:schemeClr val="tx1"/>
              </a:buClr>
              <a:buSzPct val="100000"/>
              <a:buFont typeface="Arial"/>
              <a:buChar char="•"/>
            </a:pPr>
            <a:r>
              <a:rPr lang="en-US"/>
              <a:t>Se podrá probar el prototipo final en algún molde u objeto que se asemeje a una mano para evaluar el resultado final como prótesis ya instalada.</a:t>
            </a:r>
          </a:p>
        </p:txBody>
      </p:sp>
      <p:pic>
        <p:nvPicPr>
          <p:cNvPr id="2097196" name="Imagen 5" descr="Resultado de imagen para uanl"/>
          <p:cNvPicPr>
            <a:picLocks/>
          </p:cNvPicPr>
          <p:nvPr/>
        </p:nvPicPr>
        <p:blipFill>
          <a:blip xmlns:r="http://schemas.openxmlformats.org/officeDocument/2006/relationships" r:embed="rId2" cstate="print"/>
          <a:srcRect/>
          <a:stretch>
            <a:fillRect/>
          </a:stretch>
        </p:blipFill>
        <p:spPr bwMode="auto">
          <a:xfrm>
            <a:off x="70485" y="196675"/>
            <a:ext cx="1453515" cy="727710"/>
          </a:xfrm>
          <a:prstGeom prst="rect"/>
          <a:noFill/>
        </p:spPr>
      </p:pic>
      <p:pic>
        <p:nvPicPr>
          <p:cNvPr id="2097197" name="Imagen 6" descr="Resultado de imagen para fime"/>
          <p:cNvPicPr>
            <a:picLocks/>
          </p:cNvPicPr>
          <p:nvPr/>
        </p:nvPicPr>
        <p:blipFill>
          <a:blip xmlns:r="http://schemas.openxmlformats.org/officeDocument/2006/relationships" r:embed="rId3"/>
          <a:srcRect/>
          <a:stretch>
            <a:fillRect/>
          </a:stretch>
        </p:blipFill>
        <p:spPr bwMode="auto">
          <a:xfrm>
            <a:off x="10606481" y="144463"/>
            <a:ext cx="1432560" cy="663575"/>
          </a:xfrm>
          <a:prstGeom prst="rect"/>
          <a:noFill/>
        </p:spPr>
      </p:pic>
      <p:sp>
        <p:nvSpPr>
          <p:cNvPr id="1048627" name="CuadroTexto 8"/>
          <p:cNvSpPr txBox="1"/>
          <p:nvPr/>
        </p:nvSpPr>
        <p:spPr>
          <a:xfrm>
            <a:off x="-52344" y="2111272"/>
            <a:ext cx="3152687" cy="646331"/>
          </a:xfrm>
          <a:prstGeom prst="rect"/>
          <a:noFill/>
        </p:spPr>
        <p:txBody>
          <a:bodyPr wrap="square">
            <a:spAutoFit/>
          </a:bodyPr>
          <a:p>
            <a:pPr algn="r">
              <a:spcBef>
                <a:spcPct val="0"/>
              </a:spcBef>
              <a:spcAft>
                <a:spcPts val="600"/>
              </a:spcAft>
            </a:pPr>
            <a:r>
              <a:rPr cap="all" dirty="0" sz="3600" lang="en-US">
                <a:ln w="3175" cmpd="sng">
                  <a:noFill/>
                </a:ln>
                <a:latin typeface="+mj-lt"/>
                <a:ea typeface="+mj-ea"/>
                <a:cs typeface="+mj-cs"/>
              </a:rPr>
              <a:t>IV </a:t>
            </a:r>
            <a:r>
              <a:rPr baseline="0" b="0" cap="all" dirty="0" sz="3600" i="0" lang="en-US" err="1" strike="noStrike" u="none">
                <a:ln w="3175" cmpd="sng">
                  <a:noFill/>
                </a:ln>
                <a:latin typeface="+mj-lt"/>
                <a:ea typeface="+mj-ea"/>
                <a:cs typeface="+mj-cs"/>
              </a:rPr>
              <a:t>Objetivos</a:t>
            </a:r>
            <a:r>
              <a:rPr baseline="0" b="0" cap="all" dirty="0" sz="3600" i="0" lang="en-US" strike="noStrike" u="none">
                <a:ln w="3175" cmpd="sng">
                  <a:noFill/>
                </a:ln>
                <a:latin typeface="+mj-lt"/>
                <a:ea typeface="+mj-ea"/>
                <a:cs typeface="+mj-cs"/>
              </a:rPr>
              <a:t> </a:t>
            </a:r>
            <a:endParaRPr cap="all" dirty="0" sz="3600" lang="en-US">
              <a:ln w="3175" cmpd="sng">
                <a:noFill/>
              </a:ln>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9" name=""/>
        <p:cNvGrpSpPr/>
        <p:nvPr/>
      </p:nvGrpSpPr>
      <p:grpSpPr>
        <a:xfrm>
          <a:off x="0" y="0"/>
          <a:ext cx="0" cy="0"/>
          <a:chOff x="0" y="0"/>
          <a:chExt cx="0" cy="0"/>
        </a:xfrm>
      </p:grpSpPr>
      <p:sp>
        <p:nvSpPr>
          <p:cNvPr id="1048628" name="CuadroTexto 10"/>
          <p:cNvSpPr txBox="1"/>
          <p:nvPr/>
        </p:nvSpPr>
        <p:spPr>
          <a:xfrm>
            <a:off x="3962399" y="2013856"/>
            <a:ext cx="7197726" cy="3668487"/>
          </a:xfrm>
          <a:prstGeom prst="rect"/>
        </p:spPr>
        <p:txBody>
          <a:bodyPr anchor="b" bIns="45720" lIns="91440" rIns="91440" rtlCol="0" tIns="45720" vert="horz">
            <a:normAutofit/>
          </a:bodyPr>
          <a:p>
            <a:pPr algn="r">
              <a:spcBef>
                <a:spcPct val="0"/>
              </a:spcBef>
              <a:spcAft>
                <a:spcPts val="600"/>
              </a:spcAft>
            </a:pPr>
            <a:r>
              <a:rPr cap="all" sz="8000" lang="en-US">
                <a:ln w="3175" cmpd="sng">
                  <a:noFill/>
                </a:ln>
                <a:latin typeface="+mj-lt"/>
                <a:ea typeface="+mj-ea"/>
                <a:cs typeface="+mj-cs"/>
              </a:rPr>
              <a:t>V </a:t>
            </a:r>
            <a:r>
              <a:rPr baseline="0" b="0" cap="all" sz="8000" i="0" lang="en-US" strike="noStrike" u="none">
                <a:ln w="3175" cmpd="sng">
                  <a:noFill/>
                </a:ln>
                <a:latin typeface="+mj-lt"/>
                <a:ea typeface="+mj-ea"/>
                <a:cs typeface="+mj-cs"/>
              </a:rPr>
              <a:t>Resultados y Discusión </a:t>
            </a:r>
            <a:endParaRPr cap="all" sz="8000" lang="en-US">
              <a:ln w="3175" cmpd="sng">
                <a:noFill/>
              </a:ln>
              <a:latin typeface="+mj-lt"/>
              <a:ea typeface="+mj-ea"/>
              <a:cs typeface="+mj-cs"/>
            </a:endParaRPr>
          </a:p>
        </p:txBody>
      </p:sp>
      <p:sp>
        <p:nvSpPr>
          <p:cNvPr id="1048629" name="Marcador de número de diapositiva 7"/>
          <p:cNvSpPr>
            <a:spLocks noGrp="1"/>
          </p:cNvSpPr>
          <p:nvPr>
            <p:ph type="sldNum" sz="quarter" idx="12"/>
          </p:nvPr>
        </p:nvSpPr>
        <p:spPr>
          <a:xfrm>
            <a:off x="10608958" y="5870575"/>
            <a:ext cx="551167" cy="377825"/>
          </a:xfrm>
        </p:spPr>
        <p:txBody>
          <a:bodyPr anchor="ctr" bIns="45720" lIns="91440" rIns="91440" rtlCol="0" tIns="45720" vert="horz">
            <a:normAutofit/>
          </a:bodyPr>
          <a:p>
            <a:pPr>
              <a:spcAft>
                <a:spcPts val="600"/>
              </a:spcAft>
            </a:pPr>
            <a:fld id="{87B88764-FEEA-431F-A754-0E3A8C75FC1F}" type="slidenum">
              <a:rPr b="0" dirty="0" i="0" kern="1200" lang="en-US">
                <a:solidFill>
                  <a:schemeClr val="tx1"/>
                </a:solidFill>
                <a:effectLst/>
                <a:latin typeface="+mn-lt"/>
                <a:ea typeface="+mn-ea"/>
                <a:cs typeface="+mn-cs"/>
              </a:rPr>
              <a:pPr>
                <a:spcAft>
                  <a:spcPts val="600"/>
                </a:spcAft>
              </a:pPr>
              <a:t>19</a:t>
            </a:fld>
            <a:endParaRPr b="0" dirty="0" i="0" kern="1200" lang="en-US">
              <a:solidFill>
                <a:schemeClr val="tx1"/>
              </a:solidFill>
              <a:effectLst/>
              <a:latin typeface="+mn-lt"/>
              <a:ea typeface="+mn-ea"/>
              <a:cs typeface="+mn-cs"/>
            </a:endParaRPr>
          </a:p>
        </p:txBody>
      </p:sp>
      <p:pic>
        <p:nvPicPr>
          <p:cNvPr id="2097198"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199"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5"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156"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
        <p:nvSpPr>
          <p:cNvPr id="1048591" name="Marcador de número de diapositiva 7"/>
          <p:cNvSpPr>
            <a:spLocks noGrp="1"/>
          </p:cNvSpPr>
          <p:nvPr>
            <p:ph type="sldNum" sz="quarter" idx="12"/>
          </p:nvPr>
        </p:nvSpPr>
        <p:spPr/>
        <p:txBody>
          <a:bodyPr/>
          <a:p>
            <a:fld id="{87B88764-FEEA-431F-A754-0E3A8C75FC1F}" type="slidenum">
              <a:rPr sz="2800" lang="es-MX" smtClean="0"/>
              <a:t>2</a:t>
            </a:fld>
            <a:endParaRPr dirty="0" sz="2800" lang="es-MX"/>
          </a:p>
        </p:txBody>
      </p:sp>
      <p:sp>
        <p:nvSpPr>
          <p:cNvPr id="1048592" name="CuadroTexto 8"/>
          <p:cNvSpPr txBox="1"/>
          <p:nvPr/>
        </p:nvSpPr>
        <p:spPr>
          <a:xfrm>
            <a:off x="1134911" y="1895655"/>
            <a:ext cx="8703054" cy="3558541"/>
          </a:xfrm>
          <a:prstGeom prst="rect"/>
          <a:noFill/>
        </p:spPr>
        <p:txBody>
          <a:bodyPr rtlCol="0" wrap="square">
            <a:spAutoFit/>
          </a:bodyPr>
          <a:p>
            <a:r>
              <a:rPr dirty="0" sz="3600" lang="es-MX">
                <a:latin typeface="Amasis MT Pro Light" panose="02040304050005020304" pitchFamily="18" charset="0"/>
              </a:rPr>
              <a:t>Índice</a:t>
            </a:r>
          </a:p>
          <a:p>
            <a:r>
              <a:rPr dirty="0" lang="es-ES"/>
              <a:t>1.- Introducción (Motivación y Justificación)................................................................... 3  2.Antecedentes y Estado del Arte.................................................................................... 4  3.Hipótesis.......................................................................................................................... 6  4.Propuesta (Concreta) .................................................................................................... 6  5.Objetivos ......................................................................................................................... 6  6.Metodología (¿Cómo?)..................................................................................................7  7.Equipos e Infraestructura............................................................................................. 8  8.Referencias ..................................................................................................................... 8</a:t>
            </a:r>
            <a:endParaRPr dirty="0" lang="es-MX"/>
          </a:p>
          <a:p>
            <a:endParaRPr dirty="0" lang="es-MX"/>
          </a:p>
          <a:p>
            <a:endParaRPr dirty="0" lang="es-MX"/>
          </a:p>
          <a:p>
            <a:endParaRPr dirty="0" lang="es-MX"/>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70" name=""/>
        <p:cNvGrpSpPr/>
        <p:nvPr/>
      </p:nvGrpSpPr>
      <p:grpSpPr>
        <a:xfrm>
          <a:off x="0" y="0"/>
          <a:ext cx="0" cy="0"/>
          <a:chOff x="0" y="0"/>
          <a:chExt cx="0" cy="0"/>
        </a:xfrm>
      </p:grpSpPr>
      <p:pic>
        <p:nvPicPr>
          <p:cNvPr id="2097200" name="Picture 14"/>
          <p:cNvPicPr>
            <a:picLocks noChangeAspect="1" noMove="1" noResize="1" noRot="1" noGrp="1" noAdjustHandles="1" noEditPoints="1" noChangeArrowheads="1" noChangeShapeType="1" noCrop="1"/>
          </p:cNvPicPr>
          <p:nvPr/>
        </p:nvPicPr>
        <p:blipFill>
          <a:blip xmlns:r="http://schemas.openxmlformats.org/officeDocument/2006/relationships" r:embed="rId2"/>
          <a:stretch>
            <a:fillRect/>
          </a:stretch>
        </p:blipFill>
        <p:spPr>
          <a:xfrm>
            <a:off x="0" y="0"/>
            <a:ext cx="12188825" cy="6856214"/>
          </a:xfrm>
          <a:prstGeom prst="rect"/>
        </p:spPr>
      </p:pic>
      <p:sp>
        <p:nvSpPr>
          <p:cNvPr id="1048630" name="Título 1"/>
          <p:cNvSpPr>
            <a:spLocks noGrp="1"/>
          </p:cNvSpPr>
          <p:nvPr>
            <p:ph type="title"/>
          </p:nvPr>
        </p:nvSpPr>
        <p:spPr>
          <a:xfrm>
            <a:off x="486877" y="1756147"/>
            <a:ext cx="5076230" cy="2601011"/>
          </a:xfrm>
        </p:spPr>
        <p:txBody>
          <a:bodyPr anchor="b" bIns="45720" lIns="91440" rIns="91440" rtlCol="0" tIns="45720" vert="horz">
            <a:normAutofit/>
          </a:bodyPr>
          <a:p>
            <a:pPr algn="r"/>
            <a:r>
              <a:rPr sz="4800" lang="en-US"/>
              <a:t>Resultados </a:t>
            </a:r>
          </a:p>
        </p:txBody>
      </p:sp>
      <p:pic>
        <p:nvPicPr>
          <p:cNvPr id="2097201" name="Imagen 6" descr="Imagen que contiene pequeño, tabla, caja  Descripción generada automáticamente"/>
          <p:cNvPicPr>
            <a:picLocks noChangeAspect="1"/>
          </p:cNvPicPr>
          <p:nvPr/>
        </p:nvPicPr>
        <p:blipFill>
          <a:blip xmlns:r="http://schemas.openxmlformats.org/officeDocument/2006/relationships" r:embed="rId3"/>
          <a:stretch>
            <a:fillRect/>
          </a:stretch>
        </p:blipFill>
        <p:spPr>
          <a:xfrm>
            <a:off x="6428206" y="639098"/>
            <a:ext cx="478653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pic>
        <p:nvPicPr>
          <p:cNvPr id="2097202" name="Imagen 4" descr="Imagen que contiene tabla, rosa, pequeño, juguete  Descripción generada automáticamente"/>
          <p:cNvPicPr>
            <a:picLocks noChangeAspect="1"/>
          </p:cNvPicPr>
          <p:nvPr/>
        </p:nvPicPr>
        <p:blipFill>
          <a:blip xmlns:r="http://schemas.openxmlformats.org/officeDocument/2006/relationships" r:embed="rId4"/>
          <a:stretch>
            <a:fillRect/>
          </a:stretch>
        </p:blipFill>
        <p:spPr>
          <a:xfrm>
            <a:off x="6428206" y="3522111"/>
            <a:ext cx="4786531"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71" name=""/>
        <p:cNvGrpSpPr/>
        <p:nvPr/>
      </p:nvGrpSpPr>
      <p:grpSpPr>
        <a:xfrm>
          <a:off x="0" y="0"/>
          <a:ext cx="0" cy="0"/>
          <a:chOff x="0" y="0"/>
          <a:chExt cx="0" cy="0"/>
        </a:xfrm>
      </p:grpSpPr>
      <p:sp>
        <p:nvSpPr>
          <p:cNvPr id="1048631" name="CuadroTexto 1"/>
          <p:cNvSpPr txBox="1"/>
          <p:nvPr/>
        </p:nvSpPr>
        <p:spPr>
          <a:xfrm>
            <a:off x="3962399" y="2013856"/>
            <a:ext cx="7197726" cy="3668487"/>
          </a:xfrm>
          <a:prstGeom prst="rect"/>
        </p:spPr>
        <p:txBody>
          <a:bodyPr anchor="b" bIns="45720" lIns="91440" rIns="91440" rtlCol="0" tIns="45720" vert="horz">
            <a:normAutofit/>
          </a:bodyPr>
          <a:p>
            <a:pPr algn="r">
              <a:spcBef>
                <a:spcPct val="0"/>
              </a:spcBef>
              <a:spcAft>
                <a:spcPts val="600"/>
              </a:spcAft>
            </a:pPr>
            <a:r>
              <a:rPr baseline="0" cap="all" sz="8000" i="0" lang="en-US" strike="noStrike" u="none">
                <a:ln w="3175" cmpd="sng">
                  <a:noFill/>
                </a:ln>
                <a:latin typeface="+mj-lt"/>
                <a:ea typeface="+mj-ea"/>
                <a:cs typeface="+mj-cs"/>
              </a:rPr>
              <a:t>VI Metodología </a:t>
            </a:r>
            <a:endParaRPr cap="all" sz="8000" lang="en-US">
              <a:ln w="3175" cmpd="sng">
                <a:noFill/>
              </a:ln>
              <a:latin typeface="+mj-lt"/>
              <a:ea typeface="+mj-ea"/>
              <a:cs typeface="+mj-cs"/>
            </a:endParaRPr>
          </a:p>
          <a:p>
            <a:pPr algn="r">
              <a:spcBef>
                <a:spcPct val="0"/>
              </a:spcBef>
              <a:spcAft>
                <a:spcPts val="600"/>
              </a:spcAft>
            </a:pPr>
            <a:endParaRPr cap="all" sz="8000" lang="en-US">
              <a:ln w="3175" cmpd="sng">
                <a:noFill/>
              </a:ln>
              <a:latin typeface="+mj-lt"/>
              <a:ea typeface="+mj-ea"/>
              <a:cs typeface="+mj-cs"/>
            </a:endParaRPr>
          </a:p>
        </p:txBody>
      </p:sp>
      <p:sp>
        <p:nvSpPr>
          <p:cNvPr id="1048632" name="Marcador de número de diapositiva 7"/>
          <p:cNvSpPr>
            <a:spLocks noGrp="1"/>
          </p:cNvSpPr>
          <p:nvPr>
            <p:ph type="sldNum" sz="quarter" idx="12"/>
          </p:nvPr>
        </p:nvSpPr>
        <p:spPr>
          <a:xfrm>
            <a:off x="10608958" y="5870575"/>
            <a:ext cx="551167" cy="377825"/>
          </a:xfrm>
        </p:spPr>
        <p:txBody>
          <a:bodyPr anchor="ctr" bIns="45720" lIns="91440" rIns="91440" rtlCol="0" tIns="45720" vert="horz">
            <a:normAutofit/>
          </a:bodyPr>
          <a:p>
            <a:pPr>
              <a:spcAft>
                <a:spcPts val="600"/>
              </a:spcAft>
            </a:pPr>
            <a:fld id="{87B88764-FEEA-431F-A754-0E3A8C75FC1F}" type="slidenum">
              <a:rPr b="0" dirty="0" i="0" kern="1200" lang="en-US">
                <a:solidFill>
                  <a:schemeClr val="tx1"/>
                </a:solidFill>
                <a:effectLst/>
                <a:latin typeface="+mn-lt"/>
                <a:ea typeface="+mn-ea"/>
                <a:cs typeface="+mn-cs"/>
              </a:rPr>
              <a:pPr>
                <a:spcAft>
                  <a:spcPts val="600"/>
                </a:spcAft>
              </a:pPr>
              <a:t>21</a:t>
            </a:fld>
            <a:endParaRPr b="0" dirty="0" i="0" kern="1200" lang="en-US">
              <a:solidFill>
                <a:schemeClr val="tx1"/>
              </a:solidFill>
              <a:effectLst/>
              <a:latin typeface="+mn-lt"/>
              <a:ea typeface="+mn-ea"/>
              <a:cs typeface="+mn-cs"/>
            </a:endParaRPr>
          </a:p>
        </p:txBody>
      </p:sp>
      <p:pic>
        <p:nvPicPr>
          <p:cNvPr id="2097203"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204"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72" name=""/>
        <p:cNvGrpSpPr/>
        <p:nvPr/>
      </p:nvGrpSpPr>
      <p:grpSpPr>
        <a:xfrm>
          <a:off x="0" y="0"/>
          <a:ext cx="0" cy="0"/>
          <a:chOff x="0" y="0"/>
          <a:chExt cx="0" cy="0"/>
        </a:xfrm>
      </p:grpSpPr>
      <p:sp>
        <p:nvSpPr>
          <p:cNvPr id="1048633" name="CuadroTexto 7"/>
          <p:cNvSpPr txBox="1"/>
          <p:nvPr/>
        </p:nvSpPr>
        <p:spPr>
          <a:xfrm>
            <a:off x="802178" y="2261420"/>
            <a:ext cx="4002936" cy="3637935"/>
          </a:xfrm>
          <a:prstGeom prst="rect"/>
        </p:spPr>
        <p:txBody>
          <a:bodyPr anchor="ctr" bIns="45720" lIns="91440" rIns="91440" rtlCol="0" tIns="45720" vert="horz">
            <a:normAutofit/>
          </a:bodyPr>
          <a:p>
            <a:pPr>
              <a:lnSpc>
                <a:spcPct val="90000"/>
              </a:lnSpc>
              <a:spcAft>
                <a:spcPts val="1000"/>
              </a:spcAft>
              <a:buClr>
                <a:schemeClr val="tx1"/>
              </a:buClr>
              <a:buSzPct val="100000"/>
              <a:buFont typeface="Arial"/>
              <a:buChar char="•"/>
            </a:pPr>
            <a:r>
              <a:rPr lang="en-US"/>
              <a:t>Para poder llevar a cabo los objetivos, tendremos que hacer una investigación conforme a la prótesis que se va a realizar, primeramente, una vez hecho esto procederemos a una organización de los materiales y piezas que se van a utilizar, para poder tener estimaciones de los precios y material justo, después se hará un modelado en 3D, como un prototipo para poder tener una idea más clara de la prótesis y después sería realizarlo en físico con toda la información anteriormente recopilada.</a:t>
            </a:r>
          </a:p>
        </p:txBody>
      </p:sp>
      <p:pic>
        <p:nvPicPr>
          <p:cNvPr id="2097205" name="Imagen 9"/>
          <p:cNvPicPr>
            <a:picLocks noChangeAspect="1"/>
          </p:cNvPicPr>
          <p:nvPr/>
        </p:nvPicPr>
        <p:blipFill>
          <a:blip xmlns:r="http://schemas.openxmlformats.org/officeDocument/2006/relationships" r:embed="rId2"/>
          <a:stretch>
            <a:fillRect/>
          </a:stretch>
        </p:blipFill>
        <p:spPr>
          <a:xfrm>
            <a:off x="7565728" y="796413"/>
            <a:ext cx="1543640"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pic>
        <p:nvPicPr>
          <p:cNvPr id="2097206" name="Imagen 5" descr="Resultado de imagen para uanl"/>
          <p:cNvPicPr>
            <a:picLocks/>
          </p:cNvPicPr>
          <p:nvPr/>
        </p:nvPicPr>
        <p:blipFill>
          <a:blip xmlns:r="http://schemas.openxmlformats.org/officeDocument/2006/relationships" r:embed="rId3" cstate="print"/>
          <a:srcRect/>
          <a:stretch>
            <a:fillRect/>
          </a:stretch>
        </p:blipFill>
        <p:spPr bwMode="auto">
          <a:xfrm>
            <a:off x="70485" y="196675"/>
            <a:ext cx="1453515" cy="727710"/>
          </a:xfrm>
          <a:prstGeom prst="rect"/>
          <a:noFill/>
        </p:spPr>
      </p:pic>
      <p:pic>
        <p:nvPicPr>
          <p:cNvPr id="2097207" name="Imagen 6" descr="Resultado de imagen para fime"/>
          <p:cNvPicPr>
            <a:picLocks/>
          </p:cNvPicPr>
          <p:nvPr/>
        </p:nvPicPr>
        <p:blipFill>
          <a:blip xmlns:r="http://schemas.openxmlformats.org/officeDocument/2006/relationships" r:embed="rId4"/>
          <a:srcRect/>
          <a:stretch>
            <a:fillRect/>
          </a:stretch>
        </p:blipFill>
        <p:spPr bwMode="auto">
          <a:xfrm>
            <a:off x="10606481" y="144463"/>
            <a:ext cx="1432560" cy="663575"/>
          </a:xfrm>
          <a:prstGeom prst="rect"/>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73" name=""/>
        <p:cNvGrpSpPr/>
        <p:nvPr/>
      </p:nvGrpSpPr>
      <p:grpSpPr>
        <a:xfrm>
          <a:off x="0" y="0"/>
          <a:ext cx="0" cy="0"/>
          <a:chOff x="0" y="0"/>
          <a:chExt cx="0" cy="0"/>
        </a:xfrm>
      </p:grpSpPr>
      <p:sp>
        <p:nvSpPr>
          <p:cNvPr id="1048634" name="CuadroTexto 1"/>
          <p:cNvSpPr txBox="1"/>
          <p:nvPr/>
        </p:nvSpPr>
        <p:spPr>
          <a:xfrm>
            <a:off x="3962398" y="2013856"/>
            <a:ext cx="8229601" cy="3668487"/>
          </a:xfrm>
          <a:prstGeom prst="rect"/>
        </p:spPr>
        <p:txBody>
          <a:bodyPr anchor="b" bIns="45720" lIns="91440" rIns="91440" rtlCol="0" tIns="45720" vert="horz">
            <a:normAutofit/>
          </a:bodyPr>
          <a:p>
            <a:pPr algn="r">
              <a:lnSpc>
                <a:spcPct val="90000"/>
              </a:lnSpc>
              <a:spcBef>
                <a:spcPct val="0"/>
              </a:spcBef>
              <a:spcAft>
                <a:spcPts val="600"/>
              </a:spcAft>
            </a:pPr>
            <a:r>
              <a:rPr baseline="0" cap="all" dirty="0" sz="8000" i="0" lang="en-US" strike="noStrike" u="none">
                <a:ln w="3175" cmpd="sng">
                  <a:noFill/>
                </a:ln>
                <a:latin typeface="+mj-lt"/>
                <a:ea typeface="+mj-ea"/>
                <a:cs typeface="+mj-cs"/>
              </a:rPr>
              <a:t>VII </a:t>
            </a:r>
            <a:r>
              <a:rPr baseline="0" cap="all" dirty="0" sz="8000" i="0" lang="en-US" err="1" strike="noStrike" u="none">
                <a:ln w="3175" cmpd="sng">
                  <a:noFill/>
                </a:ln>
                <a:latin typeface="+mj-lt"/>
                <a:ea typeface="+mj-ea"/>
                <a:cs typeface="+mj-cs"/>
              </a:rPr>
              <a:t>equipo</a:t>
            </a:r>
            <a:r>
              <a:rPr baseline="0" cap="all" dirty="0" sz="8000" i="0" lang="en-US" strike="noStrike" u="none">
                <a:ln w="3175" cmpd="sng">
                  <a:noFill/>
                </a:ln>
                <a:latin typeface="+mj-lt"/>
                <a:ea typeface="+mj-ea"/>
                <a:cs typeface="+mj-cs"/>
              </a:rPr>
              <a:t> y </a:t>
            </a:r>
            <a:r>
              <a:rPr baseline="0" cap="all" dirty="0" sz="8000" i="0" lang="en-US" err="1" strike="noStrike" u="none">
                <a:ln w="3175" cmpd="sng">
                  <a:noFill/>
                </a:ln>
                <a:latin typeface="+mj-lt"/>
                <a:ea typeface="+mj-ea"/>
                <a:cs typeface="+mj-cs"/>
              </a:rPr>
              <a:t>infraestructura</a:t>
            </a:r>
            <a:r>
              <a:rPr baseline="0" cap="all" dirty="0" sz="8000" i="0" lang="en-US" strike="noStrike" u="none">
                <a:ln w="3175" cmpd="sng">
                  <a:noFill/>
                </a:ln>
                <a:latin typeface="+mj-lt"/>
                <a:ea typeface="+mj-ea"/>
                <a:cs typeface="+mj-cs"/>
              </a:rPr>
              <a:t> </a:t>
            </a:r>
            <a:endParaRPr cap="all" dirty="0" sz="8000" lang="en-US">
              <a:ln w="3175" cmpd="sng">
                <a:noFill/>
              </a:ln>
              <a:latin typeface="+mj-lt"/>
              <a:ea typeface="+mj-ea"/>
              <a:cs typeface="+mj-cs"/>
            </a:endParaRPr>
          </a:p>
          <a:p>
            <a:pPr algn="r">
              <a:lnSpc>
                <a:spcPct val="90000"/>
              </a:lnSpc>
              <a:spcBef>
                <a:spcPct val="0"/>
              </a:spcBef>
              <a:spcAft>
                <a:spcPts val="600"/>
              </a:spcAft>
            </a:pPr>
            <a:endParaRPr cap="all" dirty="0" sz="8000" lang="en-US">
              <a:ln w="3175" cmpd="sng">
                <a:noFill/>
              </a:ln>
              <a:latin typeface="+mj-lt"/>
              <a:ea typeface="+mj-ea"/>
              <a:cs typeface="+mj-cs"/>
            </a:endParaRPr>
          </a:p>
        </p:txBody>
      </p:sp>
      <p:sp>
        <p:nvSpPr>
          <p:cNvPr id="1048635" name="Marcador de número de diapositiva 7"/>
          <p:cNvSpPr>
            <a:spLocks noGrp="1"/>
          </p:cNvSpPr>
          <p:nvPr>
            <p:ph type="sldNum" sz="quarter" idx="12"/>
          </p:nvPr>
        </p:nvSpPr>
        <p:spPr>
          <a:xfrm>
            <a:off x="10608958" y="5870575"/>
            <a:ext cx="551167" cy="377825"/>
          </a:xfrm>
        </p:spPr>
        <p:txBody>
          <a:bodyPr anchor="ctr" bIns="45720" lIns="91440" rIns="91440" rtlCol="0" tIns="45720" vert="horz">
            <a:normAutofit/>
          </a:bodyPr>
          <a:p>
            <a:pPr>
              <a:spcAft>
                <a:spcPts val="600"/>
              </a:spcAft>
            </a:pPr>
            <a:fld id="{87B88764-FEEA-431F-A754-0E3A8C75FC1F}" type="slidenum">
              <a:rPr b="0" dirty="0" i="0" kern="1200" lang="en-US">
                <a:solidFill>
                  <a:schemeClr val="tx1"/>
                </a:solidFill>
                <a:effectLst/>
                <a:latin typeface="+mn-lt"/>
                <a:ea typeface="+mn-ea"/>
                <a:cs typeface="+mn-cs"/>
              </a:rPr>
              <a:pPr>
                <a:spcAft>
                  <a:spcPts val="600"/>
                </a:spcAft>
              </a:pPr>
              <a:t>23</a:t>
            </a:fld>
            <a:endParaRPr b="0" dirty="0" i="0" kern="1200" lang="en-US">
              <a:solidFill>
                <a:schemeClr val="tx1"/>
              </a:solidFill>
              <a:effectLst/>
              <a:latin typeface="+mn-lt"/>
              <a:ea typeface="+mn-ea"/>
              <a:cs typeface="+mn-cs"/>
            </a:endParaRPr>
          </a:p>
        </p:txBody>
      </p:sp>
      <p:pic>
        <p:nvPicPr>
          <p:cNvPr id="2097208"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209"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74" name=""/>
        <p:cNvGrpSpPr/>
        <p:nvPr/>
      </p:nvGrpSpPr>
      <p:grpSpPr>
        <a:xfrm>
          <a:off x="0" y="0"/>
          <a:ext cx="0" cy="0"/>
          <a:chOff x="0" y="0"/>
          <a:chExt cx="0" cy="0"/>
        </a:xfrm>
      </p:grpSpPr>
      <p:sp>
        <p:nvSpPr>
          <p:cNvPr id="1048636" name="CuadroTexto 7"/>
          <p:cNvSpPr txBox="1"/>
          <p:nvPr/>
        </p:nvSpPr>
        <p:spPr>
          <a:xfrm>
            <a:off x="802178" y="2261420"/>
            <a:ext cx="4002936" cy="3637935"/>
          </a:xfrm>
          <a:prstGeom prst="rect"/>
        </p:spPr>
        <p:txBody>
          <a:bodyPr anchor="ctr" bIns="45720" lIns="91440" rIns="91440" rtlCol="0" tIns="45720" vert="horz">
            <a:normAutofit/>
          </a:bodyPr>
          <a:p>
            <a:pPr>
              <a:lnSpc>
                <a:spcPct val="90000"/>
              </a:lnSpc>
              <a:spcAft>
                <a:spcPts val="1000"/>
              </a:spcAft>
              <a:buClr>
                <a:schemeClr val="tx1"/>
              </a:buClr>
              <a:buSzPct val="100000"/>
              <a:buFont typeface="Arial"/>
              <a:buChar char="•"/>
            </a:pPr>
            <a:r>
              <a:rPr sz="1700" lang="en-US"/>
              <a:t>El equipo que se necesitará principalmente será una impresora 3D con filamentos ABS o uno parecido en características. Pero, para realizar las impresiones primero se necesitaría realizar el modelo y simularlo para ver su funcionamiento al aplicarle cargas. Para esto se necesitará un programa de creación de piezas y simulación de cargas como el SolidWorks o Inventor. En cuanto a la electrónico se piensa utilizar servomotores para mover la prótesis y una batería que cumpla con una autonomía de la prótesis de algunas horas.</a:t>
            </a:r>
          </a:p>
        </p:txBody>
      </p:sp>
      <p:pic>
        <p:nvPicPr>
          <p:cNvPr id="2097210" name="Picture 2" descr="Ver las imágenes de origen"/>
          <p:cNvPicPr>
            <a:picLocks noChangeAspect="1" noChangeArrowheads="1"/>
          </p:cNvPicPr>
          <p:nvPr/>
        </p:nvPicPr>
        <p:blipFill>
          <a:blip xmlns:r="http://schemas.openxmlformats.org/officeDocument/2006/relationships" r:embed="rId2"/>
          <a:stretch>
            <a:fillRect/>
          </a:stretch>
        </p:blipFill>
        <p:spPr bwMode="auto">
          <a:xfrm>
            <a:off x="5289752" y="1854464"/>
            <a:ext cx="6095593" cy="298684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pic>
        <p:nvPicPr>
          <p:cNvPr id="2097211" name="Imagen 5" descr="Resultado de imagen para uanl"/>
          <p:cNvPicPr>
            <a:picLocks/>
          </p:cNvPicPr>
          <p:nvPr/>
        </p:nvPicPr>
        <p:blipFill>
          <a:blip xmlns:r="http://schemas.openxmlformats.org/officeDocument/2006/relationships" r:embed="rId3" cstate="print"/>
          <a:srcRect/>
          <a:stretch>
            <a:fillRect/>
          </a:stretch>
        </p:blipFill>
        <p:spPr bwMode="auto">
          <a:xfrm>
            <a:off x="70485" y="196675"/>
            <a:ext cx="1453515" cy="727710"/>
          </a:xfrm>
          <a:prstGeom prst="rect"/>
          <a:noFill/>
        </p:spPr>
      </p:pic>
      <p:pic>
        <p:nvPicPr>
          <p:cNvPr id="2097212" name="Imagen 6" descr="Resultado de imagen para fime"/>
          <p:cNvPicPr>
            <a:picLocks/>
          </p:cNvPicPr>
          <p:nvPr/>
        </p:nvPicPr>
        <p:blipFill>
          <a:blip xmlns:r="http://schemas.openxmlformats.org/officeDocument/2006/relationships" r:embed="rId4"/>
          <a:srcRect/>
          <a:stretch>
            <a:fillRect/>
          </a:stretch>
        </p:blipFill>
        <p:spPr bwMode="auto">
          <a:xfrm>
            <a:off x="10606481" y="144463"/>
            <a:ext cx="1432560" cy="663575"/>
          </a:xfrm>
          <a:prstGeom prst="rect"/>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75" name=""/>
        <p:cNvGrpSpPr/>
        <p:nvPr/>
      </p:nvGrpSpPr>
      <p:grpSpPr>
        <a:xfrm>
          <a:off x="0" y="0"/>
          <a:ext cx="0" cy="0"/>
          <a:chOff x="0" y="0"/>
          <a:chExt cx="0" cy="0"/>
        </a:xfrm>
      </p:grpSpPr>
      <p:sp>
        <p:nvSpPr>
          <p:cNvPr id="1048637" name="CuadroTexto 1"/>
          <p:cNvSpPr txBox="1"/>
          <p:nvPr/>
        </p:nvSpPr>
        <p:spPr>
          <a:xfrm>
            <a:off x="3962399" y="2013856"/>
            <a:ext cx="7197726" cy="3668487"/>
          </a:xfrm>
          <a:prstGeom prst="rect"/>
        </p:spPr>
        <p:txBody>
          <a:bodyPr anchor="b" bIns="45720" lIns="91440" rIns="91440" rtlCol="0" tIns="45720" vert="horz">
            <a:normAutofit/>
          </a:bodyPr>
          <a:p>
            <a:pPr algn="r">
              <a:spcBef>
                <a:spcPct val="0"/>
              </a:spcBef>
              <a:spcAft>
                <a:spcPts val="600"/>
              </a:spcAft>
            </a:pPr>
            <a:r>
              <a:rPr baseline="0" cap="all" sz="8000" i="0" lang="en-US" strike="noStrike" u="none">
                <a:ln w="3175" cmpd="sng">
                  <a:noFill/>
                </a:ln>
                <a:latin typeface="+mj-lt"/>
                <a:ea typeface="+mj-ea"/>
                <a:cs typeface="+mj-cs"/>
              </a:rPr>
              <a:t>Conclusión</a:t>
            </a:r>
            <a:endParaRPr cap="all" sz="8000" lang="en-US">
              <a:ln w="3175" cmpd="sng">
                <a:noFill/>
              </a:ln>
              <a:latin typeface="+mj-lt"/>
              <a:ea typeface="+mj-ea"/>
              <a:cs typeface="+mj-cs"/>
            </a:endParaRPr>
          </a:p>
          <a:p>
            <a:pPr algn="r">
              <a:spcBef>
                <a:spcPct val="0"/>
              </a:spcBef>
              <a:spcAft>
                <a:spcPts val="600"/>
              </a:spcAft>
            </a:pPr>
            <a:endParaRPr cap="all" sz="8000" lang="en-US">
              <a:ln w="3175" cmpd="sng">
                <a:noFill/>
              </a:ln>
              <a:latin typeface="+mj-lt"/>
              <a:ea typeface="+mj-ea"/>
              <a:cs typeface="+mj-cs"/>
            </a:endParaRPr>
          </a:p>
        </p:txBody>
      </p:sp>
      <p:sp>
        <p:nvSpPr>
          <p:cNvPr id="1048638" name="Marcador de número de diapositiva 7"/>
          <p:cNvSpPr>
            <a:spLocks noGrp="1"/>
          </p:cNvSpPr>
          <p:nvPr>
            <p:ph type="sldNum" sz="quarter" idx="12"/>
          </p:nvPr>
        </p:nvSpPr>
        <p:spPr>
          <a:xfrm>
            <a:off x="10608958" y="5870575"/>
            <a:ext cx="551167" cy="377825"/>
          </a:xfrm>
        </p:spPr>
        <p:txBody>
          <a:bodyPr anchor="ctr" bIns="45720" lIns="91440" rIns="91440" rtlCol="0" tIns="45720" vert="horz">
            <a:normAutofit/>
          </a:bodyPr>
          <a:p>
            <a:pPr>
              <a:spcAft>
                <a:spcPts val="600"/>
              </a:spcAft>
            </a:pPr>
            <a:fld id="{87B88764-FEEA-431F-A754-0E3A8C75FC1F}" type="slidenum">
              <a:rPr b="0" dirty="0" i="0" kern="1200" lang="en-US">
                <a:solidFill>
                  <a:schemeClr val="tx1"/>
                </a:solidFill>
                <a:effectLst/>
                <a:latin typeface="+mn-lt"/>
                <a:ea typeface="+mn-ea"/>
                <a:cs typeface="+mn-cs"/>
              </a:rPr>
              <a:pPr>
                <a:spcAft>
                  <a:spcPts val="600"/>
                </a:spcAft>
              </a:pPr>
              <a:t>25</a:t>
            </a:fld>
            <a:endParaRPr b="0" dirty="0" i="0" kern="1200" lang="en-US">
              <a:solidFill>
                <a:schemeClr val="tx1"/>
              </a:solidFill>
              <a:effectLst/>
              <a:latin typeface="+mn-lt"/>
              <a:ea typeface="+mn-ea"/>
              <a:cs typeface="+mn-cs"/>
            </a:endParaRPr>
          </a:p>
        </p:txBody>
      </p:sp>
      <p:pic>
        <p:nvPicPr>
          <p:cNvPr id="2097213"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214"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6" name="Shape 1028"/>
        <p:cNvGrpSpPr/>
        <p:nvPr/>
      </p:nvGrpSpPr>
      <p:grpSpPr>
        <a:xfrm>
          <a:off x="0" y="0"/>
          <a:ext cx="0" cy="0"/>
          <a:chOff x="0" y="0"/>
          <a:chExt cx="0" cy="0"/>
        </a:xfrm>
      </p:grpSpPr>
      <p:sp>
        <p:nvSpPr>
          <p:cNvPr id="1048639" name="Google Shape;1029;p1"/>
          <p:cNvSpPr txBox="1"/>
          <p:nvPr>
            <p:ph type="body" idx="1"/>
          </p:nvPr>
        </p:nvSpPr>
        <p:spPr>
          <a:xfrm>
            <a:off x="685801" y="2142067"/>
            <a:ext cx="10131300" cy="3649200"/>
          </a:xfrm>
          <a:prstGeom prst="rect"/>
          <a:noFill/>
          <a:ln>
            <a:noFill/>
          </a:ln>
        </p:spPr>
        <p:txBody>
          <a:bodyPr anchor="ctr" anchorCtr="0" bIns="45700" lIns="91425" rIns="91425" spcFirstLastPara="1" tIns="45700" wrap="square">
            <a:normAutofit/>
          </a:bodyPr>
          <a:p>
            <a:pPr algn="just" indent="-171450" lvl="0" marL="285750" rtl="0">
              <a:spcBef>
                <a:spcPts val="0"/>
              </a:spcBef>
              <a:spcAft>
                <a:spcPts val="0"/>
              </a:spcAft>
              <a:buSzPts val="1800"/>
              <a:buNone/>
            </a:pPr>
            <a:r>
              <a:rPr lang="en-US"/>
              <a:t>Se nos pidió la elaboración de una prótesis funcional electromecánica de cualquier dedo de la mano esto con la idea de poder buscar la manera de crear una prótesis funcional, a lo largo de este proyecto surgieron algunos bocetos de los cuales se fueron descartando dado que no cubrían con lo que se quería dentro de nuestro proyecto, al final se realizó uno de los diseños propuestos que cumplía con lo que nosotros esperábamos dentro de este pía, durante la elaboración nos fue de ayuda el reporte que se nos pidió acerca de la mano humana y su biomecanica en el cual se nos explicaba cuáles eran los principales encargados dentro de la movilidad de la mano, se realizó la prótesis con motores, un Arduino y una pieza hecha por medio de impresión 3D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48" name=""/>
        <p:cNvGrpSpPr/>
        <p:nvPr/>
      </p:nvGrpSpPr>
      <p:grpSpPr>
        <a:xfrm>
          <a:off x="0" y="0"/>
          <a:ext cx="0" cy="0"/>
          <a:chOff x="0" y="0"/>
          <a:chExt cx="0" cy="0"/>
        </a:xfrm>
      </p:grpSpPr>
      <p:sp>
        <p:nvSpPr>
          <p:cNvPr id="1048593" name="CuadroTexto 1"/>
          <p:cNvSpPr txBox="1"/>
          <p:nvPr/>
        </p:nvSpPr>
        <p:spPr>
          <a:xfrm>
            <a:off x="3962399" y="2013856"/>
            <a:ext cx="7197726" cy="3668487"/>
          </a:xfrm>
          <a:prstGeom prst="rect"/>
        </p:spPr>
        <p:txBody>
          <a:bodyPr anchor="b" bIns="45720" lIns="91440" rIns="91440" rtlCol="0" tIns="45720" vert="horz">
            <a:normAutofit/>
          </a:bodyPr>
          <a:p>
            <a:pPr algn="r">
              <a:spcBef>
                <a:spcPct val="0"/>
              </a:spcBef>
              <a:spcAft>
                <a:spcPts val="600"/>
              </a:spcAft>
            </a:pPr>
            <a:r>
              <a:rPr cap="all" sz="8000" lang="en-US">
                <a:ln w="3175" cmpd="sng">
                  <a:noFill/>
                </a:ln>
                <a:latin typeface="+mj-lt"/>
                <a:ea typeface="+mj-ea"/>
                <a:cs typeface="+mj-cs"/>
              </a:rPr>
              <a:t>I Introducción </a:t>
            </a:r>
          </a:p>
        </p:txBody>
      </p:sp>
      <p:sp>
        <p:nvSpPr>
          <p:cNvPr id="1048594" name="Marcador de número de diapositiva 7"/>
          <p:cNvSpPr>
            <a:spLocks noGrp="1"/>
          </p:cNvSpPr>
          <p:nvPr>
            <p:ph type="sldNum" sz="quarter" idx="12"/>
          </p:nvPr>
        </p:nvSpPr>
        <p:spPr>
          <a:xfrm>
            <a:off x="10608958" y="5870575"/>
            <a:ext cx="551167" cy="377825"/>
          </a:xfrm>
        </p:spPr>
        <p:txBody>
          <a:bodyPr anchor="ctr" bIns="45720" lIns="91440" rIns="91440" rtlCol="0" tIns="45720" vert="horz">
            <a:normAutofit/>
          </a:bodyPr>
          <a:p>
            <a:pPr>
              <a:spcAft>
                <a:spcPts val="600"/>
              </a:spcAft>
            </a:pPr>
            <a:fld id="{87B88764-FEEA-431F-A754-0E3A8C75FC1F}" type="slidenum">
              <a:rPr b="0" dirty="0" i="0" kern="1200" lang="en-US">
                <a:solidFill>
                  <a:schemeClr val="tx1"/>
                </a:solidFill>
                <a:effectLst/>
                <a:latin typeface="+mn-lt"/>
                <a:ea typeface="+mn-ea"/>
                <a:cs typeface="+mn-cs"/>
              </a:rPr>
              <a:pPr>
                <a:spcAft>
                  <a:spcPts val="600"/>
                </a:spcAft>
              </a:pPr>
              <a:t>3</a:t>
            </a:fld>
            <a:endParaRPr b="0" dirty="0" i="0" kern="1200" lang="en-US">
              <a:solidFill>
                <a:schemeClr val="tx1"/>
              </a:solidFill>
              <a:effectLst/>
              <a:latin typeface="+mn-lt"/>
              <a:ea typeface="+mn-ea"/>
              <a:cs typeface="+mn-cs"/>
            </a:endParaRPr>
          </a:p>
        </p:txBody>
      </p:sp>
      <p:pic>
        <p:nvPicPr>
          <p:cNvPr id="2097157"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158"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overrideClrMapping accent1="accent1" accent2="accent2" accent3="accent3" accent4="accent4" accent5="accent5" accent6="accent6" bg1="dk1" bg2="dk2" tx1="lt1" tx2="lt2"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50" name=""/>
        <p:cNvGrpSpPr/>
        <p:nvPr/>
      </p:nvGrpSpPr>
      <p:grpSpPr>
        <a:xfrm>
          <a:off x="0" y="0"/>
          <a:ext cx="0" cy="0"/>
          <a:chOff x="0" y="0"/>
          <a:chExt cx="0" cy="0"/>
        </a:xfrm>
      </p:grpSpPr>
      <p:sp useBgFill="1">
        <p:nvSpPr>
          <p:cNvPr id="1048600" name="Rectangle 12"/>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728" name="Straight Connector 14"/>
          <p:cNvCxnSpPr>
            <a:cxnSpLocks noChangeAspect="1" noMove="1" noResize="1" noRot="1" noGrp="1" noAdjustHandles="1" noEditPoints="1" noChangeArrowheads="1" noChangeShapeType="1"/>
          </p:cNvCxnSpPr>
          <p:nvPr/>
        </p:nvCxnSpPr>
        <p:spPr>
          <a:xfrm>
            <a:off x="4666923" y="1668780"/>
            <a:ext cx="0" cy="3520440"/>
          </a:xfrm>
          <a:prstGeom prst="line"/>
          <a:ln w="19050"/>
        </p:spPr>
        <p:style>
          <a:lnRef idx="1">
            <a:schemeClr val="accent1"/>
          </a:lnRef>
          <a:fillRef idx="0">
            <a:schemeClr val="accent1"/>
          </a:fillRef>
          <a:effectRef idx="0">
            <a:schemeClr val="accent1"/>
          </a:effectRef>
          <a:fontRef idx="minor">
            <a:schemeClr val="tx1"/>
          </a:fontRef>
        </p:style>
      </p:cxnSp>
      <p:sp>
        <p:nvSpPr>
          <p:cNvPr id="1048601" name="CuadroTexto 7"/>
          <p:cNvSpPr txBox="1"/>
          <p:nvPr/>
        </p:nvSpPr>
        <p:spPr>
          <a:xfrm>
            <a:off x="4988658" y="1150076"/>
            <a:ext cx="6517543" cy="4557849"/>
          </a:xfrm>
          <a:prstGeom prst="rect"/>
        </p:spPr>
        <p:txBody>
          <a:bodyPr anchor="ctr" bIns="45720" lIns="91440" rIns="91440" rtlCol="0" tIns="45720" vert="horz">
            <a:normAutofit/>
          </a:bodyPr>
          <a:p>
            <a:pPr>
              <a:lnSpc>
                <a:spcPct val="90000"/>
              </a:lnSpc>
              <a:spcAft>
                <a:spcPts val="1000"/>
              </a:spcAft>
              <a:buClr>
                <a:schemeClr val="tx1"/>
              </a:buClr>
              <a:buSzPct val="100000"/>
              <a:buFont typeface="Arial"/>
              <a:buChar char="•"/>
            </a:pPr>
            <a:r>
              <a:rPr sz="1700" lang="en-US"/>
              <a:t>Introducción</a:t>
            </a:r>
          </a:p>
          <a:p>
            <a:pPr>
              <a:lnSpc>
                <a:spcPct val="90000"/>
              </a:lnSpc>
              <a:spcAft>
                <a:spcPts val="1000"/>
              </a:spcAft>
              <a:buClr>
                <a:schemeClr val="tx1"/>
              </a:buClr>
              <a:buSzPct val="100000"/>
              <a:buFont typeface="Arial"/>
              <a:buChar char="•"/>
            </a:pPr>
            <a:endParaRPr sz="1700" lang="en-US"/>
          </a:p>
          <a:p>
            <a:pPr>
              <a:lnSpc>
                <a:spcPct val="90000"/>
              </a:lnSpc>
              <a:spcAft>
                <a:spcPts val="1000"/>
              </a:spcAft>
              <a:buClr>
                <a:schemeClr val="tx1"/>
              </a:buClr>
              <a:buSzPct val="100000"/>
              <a:buFont typeface="Arial"/>
              <a:buChar char="•"/>
            </a:pPr>
            <a:r>
              <a:rPr sz="1700" lang="en-US"/>
              <a:t>Se pretende buscar la manera de hacer prótesis accesibles con materiales resistentes y duraderos, para que más personas tengan el acceso a cualquier prótesis con un bajo costo. Se puede buscar alguna asociación o hacer alguna o buscar ayuda del gobierno o alguna empresa privada para que se pueda costear o buscar donaciones para la producción y ayudar a las personas que necesiten algún tipo de prótesis. Esto ayudara a muchas personas con alguna discapacidad a que puedan seguir con su vida normal y puedan seguir ellos ejerciendo sus oficios o que se les pueda brindar una 4 oportunidad en algún trabajo para que puedan seguir sosteniéndose económicamente y no se sientan en algún momento mal. Al igual se podría también contar con ayuda psicológica para que ellos también aprendan a vivir sin una extremidad y no lleguen a caer en alguna depresión siempre primero estará primero la salud mental para que ellos también aprendan a asimilar la falta de alguna extremidad</a:t>
            </a:r>
          </a:p>
        </p:txBody>
      </p:sp>
      <p:pic>
        <p:nvPicPr>
          <p:cNvPr id="2097160" name="Imagen 5" descr="Resultado de imagen para uanl"/>
          <p:cNvPicPr>
            <a:picLocks/>
          </p:cNvPicPr>
          <p:nvPr/>
        </p:nvPicPr>
        <p:blipFill>
          <a:blip xmlns:r="http://schemas.openxmlformats.org/officeDocument/2006/relationships" r:embed="rId2" cstate="print"/>
          <a:srcRect/>
          <a:stretch>
            <a:fillRect/>
          </a:stretch>
        </p:blipFill>
        <p:spPr bwMode="auto">
          <a:xfrm>
            <a:off x="70485" y="196675"/>
            <a:ext cx="1453515" cy="727710"/>
          </a:xfrm>
          <a:prstGeom prst="rect"/>
          <a:noFill/>
        </p:spPr>
      </p:pic>
      <p:pic>
        <p:nvPicPr>
          <p:cNvPr id="2097161" name="Imagen 6" descr="Resultado de imagen para fime"/>
          <p:cNvPicPr>
            <a:picLocks/>
          </p:cNvPicPr>
          <p:nvPr/>
        </p:nvPicPr>
        <p:blipFill>
          <a:blip xmlns:r="http://schemas.openxmlformats.org/officeDocument/2006/relationships" r:embed="rId3"/>
          <a:srcRect/>
          <a:stretch>
            <a:fillRect/>
          </a:stretch>
        </p:blipFill>
        <p:spPr bwMode="auto">
          <a:xfrm>
            <a:off x="10606481" y="144463"/>
            <a:ext cx="1432560" cy="663575"/>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1" name=""/>
        <p:cNvGrpSpPr/>
        <p:nvPr/>
      </p:nvGrpSpPr>
      <p:grpSpPr>
        <a:xfrm>
          <a:off x="0" y="0"/>
          <a:ext cx="0" cy="0"/>
          <a:chOff x="0" y="0"/>
          <a:chExt cx="0" cy="0"/>
        </a:xfrm>
      </p:grpSpPr>
      <p:sp>
        <p:nvSpPr>
          <p:cNvPr id="1048602" name="CuadroTexto 11"/>
          <p:cNvSpPr txBox="1"/>
          <p:nvPr/>
        </p:nvSpPr>
        <p:spPr>
          <a:xfrm>
            <a:off x="965200" y="2142067"/>
            <a:ext cx="7808140" cy="3649133"/>
          </a:xfrm>
          <a:prstGeom prst="rect"/>
        </p:spPr>
        <p:txBody>
          <a:bodyPr anchor="t" bIns="45720" lIns="91440" rIns="91440" rtlCol="0" tIns="45720" vert="horz">
            <a:normAutofit/>
          </a:bodyPr>
          <a:p>
            <a:pPr>
              <a:spcAft>
                <a:spcPts val="1000"/>
              </a:spcAft>
              <a:buClr>
                <a:schemeClr val="tx1"/>
              </a:buClr>
              <a:buSzPct val="100000"/>
              <a:buFont typeface="Arial"/>
              <a:buChar char="•"/>
            </a:pPr>
            <a:r>
              <a:rPr lang="en-US"/>
              <a:t>Se pretende que las personas que padezcan algún tipo de amputación puedan acceder a una a un bajo costo para que tengan más oportunidades. En algún futuro estaría bien que por medio de una impresora que se pueda tener en casa uno mismo pudiese fabricarlas para sus diferentes tareas diarias o para algunos trabajos eso sería un beneficio muy grande para todas las personas y un logro para la ciencia el tener esa facilidad al alcance de todos. Sería un beneficio para todos y aportaría mucho a la vida diaria de las personas.</a:t>
            </a:r>
          </a:p>
        </p:txBody>
      </p:sp>
      <p:pic>
        <p:nvPicPr>
          <p:cNvPr id="2097162"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163"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2" name=""/>
        <p:cNvGrpSpPr/>
        <p:nvPr/>
      </p:nvGrpSpPr>
      <p:grpSpPr>
        <a:xfrm>
          <a:off x="0" y="0"/>
          <a:ext cx="0" cy="0"/>
          <a:chOff x="0" y="0"/>
          <a:chExt cx="0" cy="0"/>
        </a:xfrm>
      </p:grpSpPr>
      <p:sp>
        <p:nvSpPr>
          <p:cNvPr id="1048603" name="CuadroTexto 1"/>
          <p:cNvSpPr txBox="1"/>
          <p:nvPr/>
        </p:nvSpPr>
        <p:spPr>
          <a:xfrm>
            <a:off x="3962399" y="2013856"/>
            <a:ext cx="7197726" cy="3668487"/>
          </a:xfrm>
          <a:prstGeom prst="rect"/>
        </p:spPr>
        <p:txBody>
          <a:bodyPr anchor="b" bIns="45720" lIns="91440" rIns="91440" rtlCol="0" tIns="45720" vert="horz">
            <a:normAutofit fontScale="98649" lnSpcReduction="20000"/>
          </a:bodyPr>
          <a:p>
            <a:pPr algn="r">
              <a:spcBef>
                <a:spcPct val="0"/>
              </a:spcBef>
              <a:spcAft>
                <a:spcPts val="600"/>
              </a:spcAft>
            </a:pPr>
            <a:r>
              <a:rPr cap="all" dirty="0" sz="7400" lang="en-US">
                <a:ln w="3175" cmpd="sng">
                  <a:noFill/>
                </a:ln>
                <a:latin typeface="+mj-lt"/>
                <a:ea typeface="+mj-ea"/>
                <a:cs typeface="+mj-cs"/>
              </a:rPr>
              <a:t>II </a:t>
            </a:r>
            <a:r>
              <a:rPr cap="all" dirty="0" sz="7400" lang="en-US" err="1">
                <a:ln w="3175" cmpd="sng">
                  <a:noFill/>
                </a:ln>
                <a:latin typeface="+mj-lt"/>
                <a:ea typeface="+mj-ea"/>
                <a:cs typeface="+mj-cs"/>
              </a:rPr>
              <a:t>Antecedentes</a:t>
            </a:r>
            <a:r>
              <a:rPr cap="all" dirty="0" sz="7400" lang="en-US">
                <a:ln w="3175" cmpd="sng">
                  <a:noFill/>
                </a:ln>
                <a:latin typeface="+mj-lt"/>
                <a:ea typeface="+mj-ea"/>
                <a:cs typeface="+mj-cs"/>
              </a:rPr>
              <a:t> y </a:t>
            </a:r>
            <a:r>
              <a:rPr cap="all" dirty="0" sz="7400" lang="en-US" err="1">
                <a:ln w="3175" cmpd="sng">
                  <a:noFill/>
                </a:ln>
                <a:latin typeface="+mj-lt"/>
                <a:ea typeface="+mj-ea"/>
                <a:cs typeface="+mj-cs"/>
              </a:rPr>
              <a:t>Fundamentos</a:t>
            </a:r>
            <a:endParaRPr cap="all" dirty="0" sz="7400" lang="en-US">
              <a:ln w="3175" cmpd="sng">
                <a:noFill/>
              </a:ln>
              <a:latin typeface="+mj-lt"/>
              <a:ea typeface="+mj-ea"/>
              <a:cs typeface="+mj-cs"/>
            </a:endParaRPr>
          </a:p>
          <a:p>
            <a:pPr algn="r">
              <a:spcBef>
                <a:spcPct val="0"/>
              </a:spcBef>
              <a:spcAft>
                <a:spcPts val="600"/>
              </a:spcAft>
            </a:pPr>
            <a:endParaRPr cap="all" dirty="0" sz="7400" lang="en-US">
              <a:ln w="3175" cmpd="sng">
                <a:noFill/>
              </a:ln>
              <a:latin typeface="+mj-lt"/>
              <a:ea typeface="+mj-ea"/>
              <a:cs typeface="+mj-cs"/>
            </a:endParaRPr>
          </a:p>
        </p:txBody>
      </p:sp>
      <p:sp>
        <p:nvSpPr>
          <p:cNvPr id="1048604" name="Marcador de número de diapositiva 7"/>
          <p:cNvSpPr>
            <a:spLocks noGrp="1"/>
          </p:cNvSpPr>
          <p:nvPr>
            <p:ph type="sldNum" sz="quarter" idx="12"/>
          </p:nvPr>
        </p:nvSpPr>
        <p:spPr>
          <a:xfrm>
            <a:off x="10608958" y="5870575"/>
            <a:ext cx="551167" cy="377825"/>
          </a:xfrm>
        </p:spPr>
        <p:txBody>
          <a:bodyPr anchor="ctr" bIns="45720" lIns="91440" rIns="91440" rtlCol="0" tIns="45720" vert="horz">
            <a:normAutofit/>
          </a:bodyPr>
          <a:p>
            <a:pPr>
              <a:spcAft>
                <a:spcPts val="600"/>
              </a:spcAft>
            </a:pPr>
            <a:fld id="{87B88764-FEEA-431F-A754-0E3A8C75FC1F}" type="slidenum">
              <a:rPr b="0" dirty="0" i="0" kern="1200" lang="en-US">
                <a:solidFill>
                  <a:schemeClr val="tx1"/>
                </a:solidFill>
                <a:effectLst/>
                <a:latin typeface="+mn-lt"/>
                <a:ea typeface="+mn-ea"/>
                <a:cs typeface="+mn-cs"/>
              </a:rPr>
              <a:pPr>
                <a:spcAft>
                  <a:spcPts val="600"/>
                </a:spcAft>
              </a:pPr>
              <a:t>6</a:t>
            </a:fld>
            <a:endParaRPr b="0" dirty="0" i="0" kern="1200" lang="en-US">
              <a:solidFill>
                <a:schemeClr val="tx1"/>
              </a:solidFill>
              <a:effectLst/>
              <a:latin typeface="+mn-lt"/>
              <a:ea typeface="+mn-ea"/>
              <a:cs typeface="+mn-cs"/>
            </a:endParaRPr>
          </a:p>
        </p:txBody>
      </p:sp>
      <p:pic>
        <p:nvPicPr>
          <p:cNvPr id="2097164" name="Imagen 5" descr="Resultado de imagen para uanl"/>
          <p:cNvPicPr>
            <a:picLocks/>
          </p:cNvPicPr>
          <p:nvPr/>
        </p:nvPicPr>
        <p:blipFill>
          <a:blip xmlns:r="http://schemas.openxmlformats.org/officeDocument/2006/relationships" r:embed="rId1" cstate="print"/>
          <a:srcRect/>
          <a:stretch>
            <a:fillRect/>
          </a:stretch>
        </p:blipFill>
        <p:spPr bwMode="auto">
          <a:xfrm>
            <a:off x="70485" y="196675"/>
            <a:ext cx="1453515" cy="727710"/>
          </a:xfrm>
          <a:prstGeom prst="rect"/>
          <a:noFill/>
        </p:spPr>
      </p:pic>
      <p:pic>
        <p:nvPicPr>
          <p:cNvPr id="2097165" name="Imagen 6" descr="Resultado de imagen para fime"/>
          <p:cNvPicPr>
            <a:picLocks/>
          </p:cNvPicPr>
          <p:nvPr/>
        </p:nvPicPr>
        <p:blipFill>
          <a:blip xmlns:r="http://schemas.openxmlformats.org/officeDocument/2006/relationships" r:embed="rId2"/>
          <a:srcRect/>
          <a:stretch>
            <a:fillRect/>
          </a:stretch>
        </p:blipFill>
        <p:spPr bwMode="auto">
          <a:xfrm>
            <a:off x="10606481" y="144463"/>
            <a:ext cx="1432560" cy="663575"/>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53" name=""/>
        <p:cNvGrpSpPr/>
        <p:nvPr/>
      </p:nvGrpSpPr>
      <p:grpSpPr>
        <a:xfrm>
          <a:off x="0" y="0"/>
          <a:ext cx="0" cy="0"/>
          <a:chOff x="0" y="0"/>
          <a:chExt cx="0" cy="0"/>
        </a:xfrm>
      </p:grpSpPr>
      <p:sp>
        <p:nvSpPr>
          <p:cNvPr id="1048605" name="CuadroTexto 7"/>
          <p:cNvSpPr txBox="1"/>
          <p:nvPr/>
        </p:nvSpPr>
        <p:spPr>
          <a:xfrm>
            <a:off x="685801" y="2142067"/>
            <a:ext cx="6143423" cy="3649133"/>
          </a:xfrm>
          <a:prstGeom prst="rect"/>
        </p:spPr>
        <p:txBody>
          <a:bodyPr anchor="ctr" bIns="45720" lIns="91440" rIns="91440" rtlCol="0" tIns="45720" vert="horz">
            <a:normAutofit/>
          </a:bodyPr>
          <a:p>
            <a:pPr>
              <a:spcAft>
                <a:spcPts val="1000"/>
              </a:spcAft>
              <a:buClr>
                <a:schemeClr val="tx1"/>
              </a:buClr>
              <a:buSzPct val="100000"/>
              <a:buFont typeface="Arial"/>
              <a:buChar char="•"/>
            </a:pPr>
            <a:r>
              <a:rPr lang="en-US"/>
              <a:t>Las prótesis son aditamentos desarrollados para que las personas recuperen algunas de las funciones pérdidas con el miembro amputado, sea un dedo, mano, brazo, o piernas. 5 Las prótesis electromagnéticas son de gran ayuda puesto que nos ayudan a controlar los artefactos mecánicos el cual su funcionamiento es eléctrico, por lo que cumpliría de mejor manera la función de recuperar la extremidad que se haya amputado</a:t>
            </a:r>
          </a:p>
        </p:txBody>
      </p:sp>
      <p:pic>
        <p:nvPicPr>
          <p:cNvPr id="2097166" name="Marcador de contenido 9"/>
          <p:cNvPicPr>
            <a:picLocks noChangeAspect="1" noGrp="1"/>
          </p:cNvPicPr>
          <p:nvPr>
            <p:ph idx="1"/>
          </p:nvPr>
        </p:nvPicPr>
        <p:blipFill rotWithShape="1">
          <a:blip xmlns:r="http://schemas.openxmlformats.org/officeDocument/2006/relationships" r:embed="rId2"/>
          <a:srcRect t="22953" r="1" b="15346"/>
          <a:stretch>
            <a:fillRect/>
          </a:stretch>
        </p:blipFill>
        <p:spPr>
          <a:xfrm>
            <a:off x="8888133" y="4144246"/>
            <a:ext cx="3302966" cy="2717299"/>
          </a:xfrm>
          <a:custGeom>
            <a:avLst/>
            <a:ah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54" name="Group 16"/>
          <p:cNvGrpSpPr>
            <a:grpSpLocks noMove="1" noResize="1" noRot="1" noGrp="1" noChangeAspect="1"/>
          </p:cNvGrpSpPr>
          <p:nvPr/>
        </p:nvGrpSpPr>
        <p:grpSpPr>
          <a:xfrm rot="21267604">
            <a:off x="8565602" y="3905595"/>
            <a:ext cx="3639934" cy="3163289"/>
            <a:chOff x="5281603" y="104899"/>
            <a:chExt cx="6910397" cy="6005491"/>
          </a:xfrm>
        </p:grpSpPr>
        <p:sp>
          <p:nvSpPr>
            <p:cNvPr id="1048606" name="Freeform 98"/>
            <p:cNvSpPr/>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nvGrpSpPr>
            <p:cNvPr id="55" name="Group 18"/>
            <p:cNvGrpSpPr/>
            <p:nvPr/>
          </p:nvGrpSpPr>
          <p:grpSpPr>
            <a:xfrm>
              <a:off x="5516018" y="331504"/>
              <a:ext cx="6675982" cy="5235326"/>
              <a:chOff x="5516018" y="331504"/>
              <a:chExt cx="6675982" cy="5235326"/>
            </a:xfrm>
          </p:grpSpPr>
          <p:cxnSp>
            <p:nvCxnSpPr>
              <p:cNvPr id="3145729" name="Straight Connector 19"/>
              <p:cNvCxnSpPr>
                <a:cxnSpLocks/>
              </p:cNvCxnSpPr>
              <p:nvPr/>
            </p:nvCxnSpPr>
            <p:spPr>
              <a:xfrm flipH="1">
                <a:off x="9266830" y="33150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0" name="Straight Connector 20"/>
              <p:cNvCxnSpPr>
                <a:cxnSpLocks/>
              </p:cNvCxnSpPr>
              <p:nvPr/>
            </p:nvCxnSpPr>
            <p:spPr>
              <a:xfrm rot="120000" flipH="1">
                <a:off x="9408861" y="33832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1" name="Straight Connector 21"/>
              <p:cNvCxnSpPr>
                <a:cxnSpLocks/>
              </p:cNvCxnSpPr>
              <p:nvPr/>
            </p:nvCxnSpPr>
            <p:spPr>
              <a:xfrm rot="240000" flipH="1">
                <a:off x="9551700" y="34763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2" name="Straight Connector 22"/>
              <p:cNvCxnSpPr>
                <a:cxnSpLocks/>
              </p:cNvCxnSpPr>
              <p:nvPr/>
            </p:nvCxnSpPr>
            <p:spPr>
              <a:xfrm rot="360000" flipH="1">
                <a:off x="9688748" y="36808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3" name="Straight Connector 23"/>
              <p:cNvCxnSpPr>
                <a:cxnSpLocks/>
              </p:cNvCxnSpPr>
              <p:nvPr/>
            </p:nvCxnSpPr>
            <p:spPr>
              <a:xfrm rot="540000" flipH="1">
                <a:off x="9824866" y="38922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4" name="Straight Connector 24"/>
              <p:cNvCxnSpPr>
                <a:cxnSpLocks/>
              </p:cNvCxnSpPr>
              <p:nvPr/>
            </p:nvCxnSpPr>
            <p:spPr>
              <a:xfrm rot="660000" flipH="1">
                <a:off x="9966867" y="41754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25"/>
              <p:cNvCxnSpPr>
                <a:cxnSpLocks/>
              </p:cNvCxnSpPr>
              <p:nvPr/>
            </p:nvCxnSpPr>
            <p:spPr>
              <a:xfrm rot="780000" flipH="1">
                <a:off x="10104425" y="44587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6" name="Straight Connector 26"/>
              <p:cNvCxnSpPr>
                <a:cxnSpLocks/>
              </p:cNvCxnSpPr>
              <p:nvPr/>
            </p:nvCxnSpPr>
            <p:spPr>
              <a:xfrm rot="900000" flipH="1">
                <a:off x="10240513" y="47948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7" name="Straight Connector 27"/>
              <p:cNvCxnSpPr>
                <a:cxnSpLocks/>
              </p:cNvCxnSpPr>
              <p:nvPr/>
            </p:nvCxnSpPr>
            <p:spPr>
              <a:xfrm rot="1080000" flipH="1">
                <a:off x="10373882" y="52435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8" name="Straight Connector 28"/>
              <p:cNvCxnSpPr>
                <a:cxnSpLocks/>
              </p:cNvCxnSpPr>
              <p:nvPr/>
            </p:nvCxnSpPr>
            <p:spPr>
              <a:xfrm rot="1200000" flipH="1">
                <a:off x="10505632" y="57062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29"/>
              <p:cNvCxnSpPr>
                <a:cxnSpLocks/>
              </p:cNvCxnSpPr>
              <p:nvPr/>
            </p:nvCxnSpPr>
            <p:spPr>
              <a:xfrm rot="1320000" flipH="1">
                <a:off x="10637382" y="62134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0" name="Straight Connector 30"/>
              <p:cNvCxnSpPr>
                <a:cxnSpLocks/>
              </p:cNvCxnSpPr>
              <p:nvPr/>
            </p:nvCxnSpPr>
            <p:spPr>
              <a:xfrm rot="1440000" flipH="1">
                <a:off x="10760965" y="69043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31"/>
              <p:cNvCxnSpPr>
                <a:cxnSpLocks/>
              </p:cNvCxnSpPr>
              <p:nvPr/>
            </p:nvCxnSpPr>
            <p:spPr>
              <a:xfrm rot="1620000" flipH="1">
                <a:off x="10888991" y="75509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2" name="Straight Connector 32"/>
              <p:cNvCxnSpPr>
                <a:cxnSpLocks/>
              </p:cNvCxnSpPr>
              <p:nvPr/>
            </p:nvCxnSpPr>
            <p:spPr>
              <a:xfrm rot="1740000" flipH="1">
                <a:off x="11010193" y="81974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3" name="Straight Connector 33"/>
              <p:cNvCxnSpPr>
                <a:cxnSpLocks/>
              </p:cNvCxnSpPr>
              <p:nvPr/>
            </p:nvCxnSpPr>
            <p:spPr>
              <a:xfrm rot="1860000" flipH="1">
                <a:off x="11129014" y="895662"/>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34"/>
              <p:cNvCxnSpPr>
                <a:cxnSpLocks/>
              </p:cNvCxnSpPr>
              <p:nvPr/>
            </p:nvCxnSpPr>
            <p:spPr>
              <a:xfrm rot="1980000" flipH="1">
                <a:off x="11249872" y="96809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5" name="Straight Connector 35"/>
              <p:cNvCxnSpPr>
                <a:cxnSpLocks/>
              </p:cNvCxnSpPr>
              <p:nvPr/>
            </p:nvCxnSpPr>
            <p:spPr>
              <a:xfrm rot="2160000" flipH="1">
                <a:off x="11366875" y="104808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6" name="Straight Connector 36"/>
              <p:cNvCxnSpPr>
                <a:cxnSpLocks/>
              </p:cNvCxnSpPr>
              <p:nvPr/>
            </p:nvCxnSpPr>
            <p:spPr>
              <a:xfrm rot="2280000" flipH="1">
                <a:off x="11474058" y="113152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7" name="Straight Connector 37"/>
              <p:cNvCxnSpPr>
                <a:cxnSpLocks/>
              </p:cNvCxnSpPr>
              <p:nvPr/>
            </p:nvCxnSpPr>
            <p:spPr>
              <a:xfrm rot="2400000" flipH="1">
                <a:off x="11583303" y="122179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8" name="Straight Connector 38"/>
              <p:cNvCxnSpPr>
                <a:cxnSpLocks/>
              </p:cNvCxnSpPr>
              <p:nvPr/>
            </p:nvCxnSpPr>
            <p:spPr>
              <a:xfrm rot="2520000" flipH="1">
                <a:off x="11685344" y="1321772"/>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49" name="Straight Connector 39"/>
              <p:cNvCxnSpPr>
                <a:cxnSpLocks/>
              </p:cNvCxnSpPr>
              <p:nvPr/>
            </p:nvCxnSpPr>
            <p:spPr>
              <a:xfrm rot="2700000" flipH="1">
                <a:off x="11787704" y="141763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0" name="Straight Connector 40"/>
              <p:cNvCxnSpPr>
                <a:cxnSpLocks/>
              </p:cNvCxnSpPr>
              <p:nvPr/>
            </p:nvCxnSpPr>
            <p:spPr>
              <a:xfrm rot="2820000" flipH="1">
                <a:off x="11880859" y="151793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1" name="Straight Connector 41"/>
              <p:cNvCxnSpPr>
                <a:cxnSpLocks/>
              </p:cNvCxnSpPr>
              <p:nvPr/>
            </p:nvCxnSpPr>
            <p:spPr>
              <a:xfrm rot="2940000" flipH="1">
                <a:off x="11969252" y="1627437"/>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2" name="Straight Connector 42"/>
              <p:cNvCxnSpPr>
                <a:cxnSpLocks/>
              </p:cNvCxnSpPr>
              <p:nvPr/>
            </p:nvCxnSpPr>
            <p:spPr>
              <a:xfrm rot="3060000" flipH="1">
                <a:off x="12062016" y="173601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3" name="Straight Connector 43"/>
              <p:cNvCxnSpPr>
                <a:cxnSpLocks/>
              </p:cNvCxnSpPr>
              <p:nvPr/>
            </p:nvCxnSpPr>
            <p:spPr>
              <a:xfrm flipH="1">
                <a:off x="12074680" y="1910249"/>
                <a:ext cx="117320" cy="82912"/>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4" name="Straight Connector 44"/>
              <p:cNvCxnSpPr>
                <a:cxnSpLocks/>
              </p:cNvCxnSpPr>
              <p:nvPr/>
            </p:nvCxnSpPr>
            <p:spPr>
              <a:xfrm flipH="1">
                <a:off x="12149943" y="2083594"/>
                <a:ext cx="39676" cy="21436"/>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5" name="Straight Connector 45"/>
              <p:cNvCxnSpPr>
                <a:cxnSpLocks/>
              </p:cNvCxnSpPr>
              <p:nvPr/>
            </p:nvCxnSpPr>
            <p:spPr>
              <a:xfrm rot="-180000" flipH="1">
                <a:off x="9127990" y="33425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6" name="Straight Connector 46"/>
              <p:cNvCxnSpPr>
                <a:cxnSpLocks/>
              </p:cNvCxnSpPr>
              <p:nvPr/>
            </p:nvCxnSpPr>
            <p:spPr>
              <a:xfrm rot="-300000" flipH="1">
                <a:off x="8987576" y="33663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7" name="Straight Connector 47"/>
              <p:cNvCxnSpPr>
                <a:cxnSpLocks/>
              </p:cNvCxnSpPr>
              <p:nvPr/>
            </p:nvCxnSpPr>
            <p:spPr>
              <a:xfrm rot="-420000" flipH="1">
                <a:off x="8844859" y="35117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8" name="Straight Connector 48"/>
              <p:cNvCxnSpPr>
                <a:cxnSpLocks/>
              </p:cNvCxnSpPr>
              <p:nvPr/>
            </p:nvCxnSpPr>
            <p:spPr>
              <a:xfrm rot="-540000" flipH="1">
                <a:off x="8706904" y="36571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59" name="Straight Connector 49"/>
              <p:cNvCxnSpPr>
                <a:cxnSpLocks/>
              </p:cNvCxnSpPr>
              <p:nvPr/>
            </p:nvCxnSpPr>
            <p:spPr>
              <a:xfrm rot="-720000" flipH="1">
                <a:off x="8568008" y="38789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0" name="Straight Connector 50"/>
              <p:cNvCxnSpPr>
                <a:cxnSpLocks/>
              </p:cNvCxnSpPr>
              <p:nvPr/>
            </p:nvCxnSpPr>
            <p:spPr>
              <a:xfrm rot="-840000" flipH="1">
                <a:off x="8429112" y="41006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1" name="Straight Connector 51"/>
              <p:cNvCxnSpPr>
                <a:cxnSpLocks/>
              </p:cNvCxnSpPr>
              <p:nvPr/>
            </p:nvCxnSpPr>
            <p:spPr>
              <a:xfrm rot="-960000" flipH="1">
                <a:off x="8294968" y="44621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2" name="Straight Connector 52"/>
              <p:cNvCxnSpPr>
                <a:cxnSpLocks/>
              </p:cNvCxnSpPr>
              <p:nvPr/>
            </p:nvCxnSpPr>
            <p:spPr>
              <a:xfrm rot="-1080000" flipH="1">
                <a:off x="8160824" y="48237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3" name="Straight Connector 53"/>
              <p:cNvCxnSpPr>
                <a:cxnSpLocks/>
              </p:cNvCxnSpPr>
              <p:nvPr/>
            </p:nvCxnSpPr>
            <p:spPr>
              <a:xfrm rot="-1260000" flipH="1">
                <a:off x="8027689" y="53184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4" name="Straight Connector 54"/>
              <p:cNvCxnSpPr>
                <a:cxnSpLocks/>
              </p:cNvCxnSpPr>
              <p:nvPr/>
            </p:nvCxnSpPr>
            <p:spPr>
              <a:xfrm rot="-1380000" flipH="1">
                <a:off x="7894554" y="58132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5" name="Straight Connector 55"/>
              <p:cNvCxnSpPr>
                <a:cxnSpLocks/>
              </p:cNvCxnSpPr>
              <p:nvPr/>
            </p:nvCxnSpPr>
            <p:spPr>
              <a:xfrm rot="-1500000" flipH="1">
                <a:off x="7761419" y="63079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6" name="Straight Connector 56"/>
              <p:cNvCxnSpPr>
                <a:cxnSpLocks/>
              </p:cNvCxnSpPr>
              <p:nvPr/>
            </p:nvCxnSpPr>
            <p:spPr>
              <a:xfrm rot="-1620000" flipH="1">
                <a:off x="7636645" y="68980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7" name="Straight Connector 57"/>
              <p:cNvCxnSpPr>
                <a:cxnSpLocks/>
              </p:cNvCxnSpPr>
              <p:nvPr/>
            </p:nvCxnSpPr>
            <p:spPr>
              <a:xfrm rot="-1800000" flipH="1">
                <a:off x="7511871" y="75119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8" name="Straight Connector 58"/>
              <p:cNvCxnSpPr>
                <a:cxnSpLocks/>
              </p:cNvCxnSpPr>
              <p:nvPr/>
            </p:nvCxnSpPr>
            <p:spPr>
              <a:xfrm rot="-1920000" flipH="1">
                <a:off x="7387899" y="81977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69" name="Straight Connector 59"/>
              <p:cNvCxnSpPr>
                <a:cxnSpLocks/>
              </p:cNvCxnSpPr>
              <p:nvPr/>
            </p:nvCxnSpPr>
            <p:spPr>
              <a:xfrm rot="-2040000" flipH="1">
                <a:off x="7268530" y="89316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0" name="Straight Connector 60"/>
              <p:cNvCxnSpPr>
                <a:cxnSpLocks/>
              </p:cNvCxnSpPr>
              <p:nvPr/>
            </p:nvCxnSpPr>
            <p:spPr>
              <a:xfrm rot="-2160000" flipH="1">
                <a:off x="7152030" y="97658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1" name="Straight Connector 61"/>
              <p:cNvCxnSpPr>
                <a:cxnSpLocks/>
              </p:cNvCxnSpPr>
              <p:nvPr/>
            </p:nvCxnSpPr>
            <p:spPr>
              <a:xfrm rot="-2340000" flipH="1">
                <a:off x="7041695" y="106002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2" name="Straight Connector 62"/>
              <p:cNvCxnSpPr>
                <a:cxnSpLocks/>
              </p:cNvCxnSpPr>
              <p:nvPr/>
            </p:nvCxnSpPr>
            <p:spPr>
              <a:xfrm rot="-2460000" flipH="1">
                <a:off x="6931360" y="114346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3" name="Straight Connector 63"/>
              <p:cNvCxnSpPr>
                <a:cxnSpLocks/>
              </p:cNvCxnSpPr>
              <p:nvPr/>
            </p:nvCxnSpPr>
            <p:spPr>
              <a:xfrm rot="-2580000" flipH="1">
                <a:off x="6819070" y="123586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4" name="Straight Connector 64"/>
              <p:cNvCxnSpPr>
                <a:cxnSpLocks/>
              </p:cNvCxnSpPr>
              <p:nvPr/>
            </p:nvCxnSpPr>
            <p:spPr>
              <a:xfrm rot="-2700000" flipH="1">
                <a:off x="6721359" y="133274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5" name="Straight Connector 65"/>
              <p:cNvCxnSpPr>
                <a:cxnSpLocks/>
              </p:cNvCxnSpPr>
              <p:nvPr/>
            </p:nvCxnSpPr>
            <p:spPr>
              <a:xfrm rot="-2880000" flipH="1">
                <a:off x="6617467" y="142942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6" name="Straight Connector 66"/>
              <p:cNvCxnSpPr>
                <a:cxnSpLocks/>
              </p:cNvCxnSpPr>
              <p:nvPr/>
            </p:nvCxnSpPr>
            <p:spPr>
              <a:xfrm rot="-3000000" flipH="1">
                <a:off x="6520032" y="152728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7" name="Straight Connector 67"/>
              <p:cNvCxnSpPr>
                <a:cxnSpLocks/>
              </p:cNvCxnSpPr>
              <p:nvPr/>
            </p:nvCxnSpPr>
            <p:spPr>
              <a:xfrm rot="-3120000" flipH="1">
                <a:off x="6429579" y="164161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8" name="Straight Connector 68"/>
              <p:cNvCxnSpPr>
                <a:cxnSpLocks/>
              </p:cNvCxnSpPr>
              <p:nvPr/>
            </p:nvCxnSpPr>
            <p:spPr>
              <a:xfrm rot="-3240000" flipH="1">
                <a:off x="6340532" y="175042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79" name="Straight Connector 69"/>
              <p:cNvCxnSpPr>
                <a:cxnSpLocks/>
              </p:cNvCxnSpPr>
              <p:nvPr/>
            </p:nvCxnSpPr>
            <p:spPr>
              <a:xfrm rot="-3420000" flipH="1">
                <a:off x="6261757" y="186017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0" name="Straight Connector 70"/>
              <p:cNvCxnSpPr>
                <a:cxnSpLocks/>
              </p:cNvCxnSpPr>
              <p:nvPr/>
            </p:nvCxnSpPr>
            <p:spPr>
              <a:xfrm rot="-3540000" flipH="1">
                <a:off x="6184144" y="197961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1" name="Straight Connector 71"/>
              <p:cNvCxnSpPr>
                <a:cxnSpLocks/>
              </p:cNvCxnSpPr>
              <p:nvPr/>
            </p:nvCxnSpPr>
            <p:spPr>
              <a:xfrm rot="-3660000" flipH="1">
                <a:off x="6106531" y="209906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2" name="Straight Connector 72"/>
              <p:cNvCxnSpPr>
                <a:cxnSpLocks/>
              </p:cNvCxnSpPr>
              <p:nvPr/>
            </p:nvCxnSpPr>
            <p:spPr>
              <a:xfrm rot="-3780000" flipH="1">
                <a:off x="6043206" y="222255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3" name="Straight Connector 73"/>
              <p:cNvCxnSpPr>
                <a:cxnSpLocks/>
              </p:cNvCxnSpPr>
              <p:nvPr/>
            </p:nvCxnSpPr>
            <p:spPr>
              <a:xfrm rot="-3960000" flipH="1">
                <a:off x="5978913" y="234430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4" name="Straight Connector 74"/>
              <p:cNvCxnSpPr>
                <a:cxnSpLocks/>
              </p:cNvCxnSpPr>
              <p:nvPr/>
            </p:nvCxnSpPr>
            <p:spPr>
              <a:xfrm rot="-4080000" flipH="1">
                <a:off x="5912438" y="247067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5" name="Straight Connector 75"/>
              <p:cNvCxnSpPr>
                <a:cxnSpLocks/>
              </p:cNvCxnSpPr>
              <p:nvPr/>
            </p:nvCxnSpPr>
            <p:spPr>
              <a:xfrm rot="-4200000" flipH="1">
                <a:off x="5858875" y="2600922"/>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6" name="Straight Connector 76"/>
              <p:cNvCxnSpPr>
                <a:cxnSpLocks/>
              </p:cNvCxnSpPr>
              <p:nvPr/>
            </p:nvCxnSpPr>
            <p:spPr>
              <a:xfrm rot="-4320000" flipH="1">
                <a:off x="5808182" y="273404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7" name="Straight Connector 77"/>
              <p:cNvCxnSpPr>
                <a:cxnSpLocks/>
              </p:cNvCxnSpPr>
              <p:nvPr/>
            </p:nvCxnSpPr>
            <p:spPr>
              <a:xfrm rot="-4500000" flipH="1">
                <a:off x="5773263" y="286686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8" name="Straight Connector 78"/>
              <p:cNvCxnSpPr>
                <a:cxnSpLocks/>
              </p:cNvCxnSpPr>
              <p:nvPr/>
            </p:nvCxnSpPr>
            <p:spPr>
              <a:xfrm rot="-4620000" flipH="1">
                <a:off x="5735963" y="300206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89" name="Straight Connector 79"/>
              <p:cNvCxnSpPr>
                <a:cxnSpLocks/>
              </p:cNvCxnSpPr>
              <p:nvPr/>
            </p:nvCxnSpPr>
            <p:spPr>
              <a:xfrm rot="-4740000" flipH="1">
                <a:off x="5700105" y="313891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0" name="Straight Connector 80"/>
              <p:cNvCxnSpPr>
                <a:cxnSpLocks/>
              </p:cNvCxnSpPr>
              <p:nvPr/>
            </p:nvCxnSpPr>
            <p:spPr>
              <a:xfrm rot="-4860000" flipH="1">
                <a:off x="5665939" y="327548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1" name="Straight Connector 81"/>
              <p:cNvCxnSpPr>
                <a:cxnSpLocks/>
              </p:cNvCxnSpPr>
              <p:nvPr/>
            </p:nvCxnSpPr>
            <p:spPr>
              <a:xfrm rot="-5040000" flipH="1">
                <a:off x="5644476" y="341425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2" name="Straight Connector 82"/>
              <p:cNvCxnSpPr>
                <a:cxnSpLocks/>
              </p:cNvCxnSpPr>
              <p:nvPr/>
            </p:nvCxnSpPr>
            <p:spPr>
              <a:xfrm rot="-5160000" flipH="1">
                <a:off x="5626530" y="355462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3" name="Straight Connector 83"/>
              <p:cNvCxnSpPr>
                <a:cxnSpLocks/>
              </p:cNvCxnSpPr>
              <p:nvPr/>
            </p:nvCxnSpPr>
            <p:spPr>
              <a:xfrm rot="-5280000" flipH="1">
                <a:off x="5616429" y="369183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4" name="Straight Connector 84"/>
              <p:cNvCxnSpPr>
                <a:cxnSpLocks/>
              </p:cNvCxnSpPr>
              <p:nvPr/>
            </p:nvCxnSpPr>
            <p:spPr>
              <a:xfrm rot="-5400000" flipH="1">
                <a:off x="5611319" y="383537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5" name="Straight Connector 85"/>
              <p:cNvCxnSpPr>
                <a:cxnSpLocks/>
              </p:cNvCxnSpPr>
              <p:nvPr/>
            </p:nvCxnSpPr>
            <p:spPr>
              <a:xfrm rot="-5580000" flipH="1">
                <a:off x="5608540" y="397572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6" name="Straight Connector 86"/>
              <p:cNvCxnSpPr>
                <a:cxnSpLocks/>
              </p:cNvCxnSpPr>
              <p:nvPr/>
            </p:nvCxnSpPr>
            <p:spPr>
              <a:xfrm rot="-5700000" flipH="1">
                <a:off x="5605761" y="411607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7" name="Straight Connector 87"/>
              <p:cNvCxnSpPr>
                <a:cxnSpLocks/>
              </p:cNvCxnSpPr>
              <p:nvPr/>
            </p:nvCxnSpPr>
            <p:spPr>
              <a:xfrm rot="-5820000" flipH="1">
                <a:off x="5624195" y="425421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8" name="Straight Connector 88"/>
              <p:cNvCxnSpPr>
                <a:cxnSpLocks/>
              </p:cNvCxnSpPr>
              <p:nvPr/>
            </p:nvCxnSpPr>
            <p:spPr>
              <a:xfrm rot="-5940000" flipH="1">
                <a:off x="5642629" y="439235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799" name="Straight Connector 89"/>
              <p:cNvCxnSpPr>
                <a:cxnSpLocks/>
              </p:cNvCxnSpPr>
              <p:nvPr/>
            </p:nvCxnSpPr>
            <p:spPr>
              <a:xfrm rot="-6120000" flipH="1">
                <a:off x="5654818" y="453638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00" name="Straight Connector 90"/>
              <p:cNvCxnSpPr>
                <a:cxnSpLocks/>
              </p:cNvCxnSpPr>
              <p:nvPr/>
            </p:nvCxnSpPr>
            <p:spPr>
              <a:xfrm rot="-6240000" flipH="1">
                <a:off x="5684446" y="4671367"/>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01" name="Straight Connector 91"/>
              <p:cNvCxnSpPr>
                <a:cxnSpLocks/>
              </p:cNvCxnSpPr>
              <p:nvPr/>
            </p:nvCxnSpPr>
            <p:spPr>
              <a:xfrm rot="-6360000" flipH="1">
                <a:off x="5714074" y="480873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02" name="Straight Connector 92"/>
              <p:cNvCxnSpPr>
                <a:cxnSpLocks/>
              </p:cNvCxnSpPr>
              <p:nvPr/>
            </p:nvCxnSpPr>
            <p:spPr>
              <a:xfrm rot="-6480000" flipH="1">
                <a:off x="5748464" y="494847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03" name="Straight Connector 93"/>
              <p:cNvCxnSpPr>
                <a:cxnSpLocks/>
              </p:cNvCxnSpPr>
              <p:nvPr/>
            </p:nvCxnSpPr>
            <p:spPr>
              <a:xfrm rot="-6660000" flipH="1">
                <a:off x="5792091" y="5077607"/>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04" name="Straight Connector 94"/>
              <p:cNvCxnSpPr>
                <a:cxnSpLocks/>
              </p:cNvCxnSpPr>
              <p:nvPr/>
            </p:nvCxnSpPr>
            <p:spPr>
              <a:xfrm rot="-6780000" flipH="1">
                <a:off x="5847441" y="521122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05" name="Straight Connector 95"/>
              <p:cNvCxnSpPr>
                <a:cxnSpLocks/>
              </p:cNvCxnSpPr>
              <p:nvPr/>
            </p:nvCxnSpPr>
            <p:spPr>
              <a:xfrm rot="-6900000" flipH="1">
                <a:off x="5900410" y="534245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06" name="Straight Connector 96"/>
              <p:cNvCxnSpPr>
                <a:cxnSpLocks/>
              </p:cNvCxnSpPr>
              <p:nvPr/>
            </p:nvCxnSpPr>
            <p:spPr>
              <a:xfrm rot="-7020000" flipH="1">
                <a:off x="5955760" y="547369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56" name="Group 98"/>
          <p:cNvGrpSpPr>
            <a:grpSpLocks noMove="1" noResize="1" noRot="1" noGrp="1" noChangeAspect="1"/>
          </p:cNvGrpSpPr>
          <p:nvPr/>
        </p:nvGrpSpPr>
        <p:grpSpPr>
          <a:xfrm rot="15392608">
            <a:off x="7397406" y="-618857"/>
            <a:ext cx="4915057" cy="4271437"/>
            <a:chOff x="5281603" y="104899"/>
            <a:chExt cx="6910397" cy="6005491"/>
          </a:xfrm>
        </p:grpSpPr>
        <p:sp>
          <p:nvSpPr>
            <p:cNvPr id="1048607" name="Freeform 17"/>
            <p:cNvSpPr/>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nvGrpSpPr>
            <p:cNvPr id="57" name="Group 100"/>
            <p:cNvGrpSpPr/>
            <p:nvPr/>
          </p:nvGrpSpPr>
          <p:grpSpPr>
            <a:xfrm>
              <a:off x="5516018" y="331504"/>
              <a:ext cx="6675982" cy="5235326"/>
              <a:chOff x="5516018" y="331504"/>
              <a:chExt cx="6675982" cy="5235326"/>
            </a:xfrm>
          </p:grpSpPr>
          <p:cxnSp>
            <p:nvCxnSpPr>
              <p:cNvPr id="3145807" name="Straight Connector 101"/>
              <p:cNvCxnSpPr>
                <a:cxnSpLocks/>
              </p:cNvCxnSpPr>
              <p:nvPr/>
            </p:nvCxnSpPr>
            <p:spPr>
              <a:xfrm flipH="1">
                <a:off x="9266830" y="33150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08" name="Straight Connector 102"/>
              <p:cNvCxnSpPr>
                <a:cxnSpLocks/>
              </p:cNvCxnSpPr>
              <p:nvPr/>
            </p:nvCxnSpPr>
            <p:spPr>
              <a:xfrm rot="120000" flipH="1">
                <a:off x="9408861" y="33832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09" name="Straight Connector 103"/>
              <p:cNvCxnSpPr>
                <a:cxnSpLocks/>
              </p:cNvCxnSpPr>
              <p:nvPr/>
            </p:nvCxnSpPr>
            <p:spPr>
              <a:xfrm rot="240000" flipH="1">
                <a:off x="9551700" y="34763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0" name="Straight Connector 104"/>
              <p:cNvCxnSpPr>
                <a:cxnSpLocks/>
              </p:cNvCxnSpPr>
              <p:nvPr/>
            </p:nvCxnSpPr>
            <p:spPr>
              <a:xfrm rot="360000" flipH="1">
                <a:off x="9688748" y="36808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1" name="Straight Connector 105"/>
              <p:cNvCxnSpPr>
                <a:cxnSpLocks/>
              </p:cNvCxnSpPr>
              <p:nvPr/>
            </p:nvCxnSpPr>
            <p:spPr>
              <a:xfrm rot="540000" flipH="1">
                <a:off x="9824866" y="38922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2" name="Straight Connector 106"/>
              <p:cNvCxnSpPr>
                <a:cxnSpLocks/>
              </p:cNvCxnSpPr>
              <p:nvPr/>
            </p:nvCxnSpPr>
            <p:spPr>
              <a:xfrm rot="660000" flipH="1">
                <a:off x="9966867" y="41754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3" name="Straight Connector 107"/>
              <p:cNvCxnSpPr>
                <a:cxnSpLocks/>
              </p:cNvCxnSpPr>
              <p:nvPr/>
            </p:nvCxnSpPr>
            <p:spPr>
              <a:xfrm rot="780000" flipH="1">
                <a:off x="10104425" y="44587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4" name="Straight Connector 108"/>
              <p:cNvCxnSpPr>
                <a:cxnSpLocks/>
              </p:cNvCxnSpPr>
              <p:nvPr/>
            </p:nvCxnSpPr>
            <p:spPr>
              <a:xfrm rot="900000" flipH="1">
                <a:off x="10240513" y="47948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5" name="Straight Connector 109"/>
              <p:cNvCxnSpPr>
                <a:cxnSpLocks/>
              </p:cNvCxnSpPr>
              <p:nvPr/>
            </p:nvCxnSpPr>
            <p:spPr>
              <a:xfrm rot="1080000" flipH="1">
                <a:off x="10373882" y="52435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6" name="Straight Connector 110"/>
              <p:cNvCxnSpPr>
                <a:cxnSpLocks/>
              </p:cNvCxnSpPr>
              <p:nvPr/>
            </p:nvCxnSpPr>
            <p:spPr>
              <a:xfrm rot="1200000" flipH="1">
                <a:off x="10505632" y="57062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7" name="Straight Connector 111"/>
              <p:cNvCxnSpPr>
                <a:cxnSpLocks/>
              </p:cNvCxnSpPr>
              <p:nvPr/>
            </p:nvCxnSpPr>
            <p:spPr>
              <a:xfrm rot="1320000" flipH="1">
                <a:off x="10637382" y="62134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8" name="Straight Connector 112"/>
              <p:cNvCxnSpPr>
                <a:cxnSpLocks/>
              </p:cNvCxnSpPr>
              <p:nvPr/>
            </p:nvCxnSpPr>
            <p:spPr>
              <a:xfrm rot="1440000" flipH="1">
                <a:off x="10760965" y="69043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19" name="Straight Connector 113"/>
              <p:cNvCxnSpPr>
                <a:cxnSpLocks/>
              </p:cNvCxnSpPr>
              <p:nvPr/>
            </p:nvCxnSpPr>
            <p:spPr>
              <a:xfrm rot="1620000" flipH="1">
                <a:off x="10888991" y="75509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0" name="Straight Connector 114"/>
              <p:cNvCxnSpPr>
                <a:cxnSpLocks/>
              </p:cNvCxnSpPr>
              <p:nvPr/>
            </p:nvCxnSpPr>
            <p:spPr>
              <a:xfrm rot="1740000" flipH="1">
                <a:off x="11010193" y="81974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1" name="Straight Connector 115"/>
              <p:cNvCxnSpPr>
                <a:cxnSpLocks/>
              </p:cNvCxnSpPr>
              <p:nvPr/>
            </p:nvCxnSpPr>
            <p:spPr>
              <a:xfrm rot="1860000" flipH="1">
                <a:off x="11129014" y="895662"/>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2" name="Straight Connector 116"/>
              <p:cNvCxnSpPr>
                <a:cxnSpLocks/>
              </p:cNvCxnSpPr>
              <p:nvPr/>
            </p:nvCxnSpPr>
            <p:spPr>
              <a:xfrm rot="1980000" flipH="1">
                <a:off x="11249872" y="96809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3" name="Straight Connector 117"/>
              <p:cNvCxnSpPr>
                <a:cxnSpLocks/>
              </p:cNvCxnSpPr>
              <p:nvPr/>
            </p:nvCxnSpPr>
            <p:spPr>
              <a:xfrm rot="2160000" flipH="1">
                <a:off x="11366875" y="104808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4" name="Straight Connector 118"/>
              <p:cNvCxnSpPr>
                <a:cxnSpLocks/>
              </p:cNvCxnSpPr>
              <p:nvPr/>
            </p:nvCxnSpPr>
            <p:spPr>
              <a:xfrm rot="2280000" flipH="1">
                <a:off x="11474058" y="113152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5" name="Straight Connector 119"/>
              <p:cNvCxnSpPr>
                <a:cxnSpLocks/>
              </p:cNvCxnSpPr>
              <p:nvPr/>
            </p:nvCxnSpPr>
            <p:spPr>
              <a:xfrm rot="2400000" flipH="1">
                <a:off x="11583303" y="122179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6" name="Straight Connector 120"/>
              <p:cNvCxnSpPr>
                <a:cxnSpLocks/>
              </p:cNvCxnSpPr>
              <p:nvPr/>
            </p:nvCxnSpPr>
            <p:spPr>
              <a:xfrm rot="2520000" flipH="1">
                <a:off x="11685344" y="1321772"/>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7" name="Straight Connector 121"/>
              <p:cNvCxnSpPr>
                <a:cxnSpLocks/>
              </p:cNvCxnSpPr>
              <p:nvPr/>
            </p:nvCxnSpPr>
            <p:spPr>
              <a:xfrm rot="2700000" flipH="1">
                <a:off x="11787704" y="141763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8" name="Straight Connector 122"/>
              <p:cNvCxnSpPr>
                <a:cxnSpLocks/>
              </p:cNvCxnSpPr>
              <p:nvPr/>
            </p:nvCxnSpPr>
            <p:spPr>
              <a:xfrm rot="2820000" flipH="1">
                <a:off x="11880859" y="151793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29" name="Straight Connector 123"/>
              <p:cNvCxnSpPr>
                <a:cxnSpLocks/>
              </p:cNvCxnSpPr>
              <p:nvPr/>
            </p:nvCxnSpPr>
            <p:spPr>
              <a:xfrm rot="2940000" flipH="1">
                <a:off x="11969252" y="1627437"/>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0" name="Straight Connector 124"/>
              <p:cNvCxnSpPr>
                <a:cxnSpLocks/>
              </p:cNvCxnSpPr>
              <p:nvPr/>
            </p:nvCxnSpPr>
            <p:spPr>
              <a:xfrm rot="3060000" flipH="1">
                <a:off x="12062016" y="173601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1" name="Straight Connector 125"/>
              <p:cNvCxnSpPr>
                <a:cxnSpLocks/>
              </p:cNvCxnSpPr>
              <p:nvPr/>
            </p:nvCxnSpPr>
            <p:spPr>
              <a:xfrm flipH="1">
                <a:off x="12074680" y="1910249"/>
                <a:ext cx="117320" cy="82912"/>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2" name="Straight Connector 126"/>
              <p:cNvCxnSpPr>
                <a:cxnSpLocks/>
              </p:cNvCxnSpPr>
              <p:nvPr/>
            </p:nvCxnSpPr>
            <p:spPr>
              <a:xfrm flipH="1">
                <a:off x="12149943" y="2083594"/>
                <a:ext cx="39676" cy="21436"/>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3" name="Straight Connector 127"/>
              <p:cNvCxnSpPr>
                <a:cxnSpLocks/>
              </p:cNvCxnSpPr>
              <p:nvPr/>
            </p:nvCxnSpPr>
            <p:spPr>
              <a:xfrm rot="-180000" flipH="1">
                <a:off x="9127990" y="33425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4" name="Straight Connector 128"/>
              <p:cNvCxnSpPr>
                <a:cxnSpLocks/>
              </p:cNvCxnSpPr>
              <p:nvPr/>
            </p:nvCxnSpPr>
            <p:spPr>
              <a:xfrm rot="-300000" flipH="1">
                <a:off x="8987576" y="33663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5" name="Straight Connector 129"/>
              <p:cNvCxnSpPr>
                <a:cxnSpLocks/>
              </p:cNvCxnSpPr>
              <p:nvPr/>
            </p:nvCxnSpPr>
            <p:spPr>
              <a:xfrm rot="-420000" flipH="1">
                <a:off x="8844859" y="35117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6" name="Straight Connector 130"/>
              <p:cNvCxnSpPr>
                <a:cxnSpLocks/>
              </p:cNvCxnSpPr>
              <p:nvPr/>
            </p:nvCxnSpPr>
            <p:spPr>
              <a:xfrm rot="-540000" flipH="1">
                <a:off x="8706904" y="36571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7" name="Straight Connector 131"/>
              <p:cNvCxnSpPr>
                <a:cxnSpLocks/>
              </p:cNvCxnSpPr>
              <p:nvPr/>
            </p:nvCxnSpPr>
            <p:spPr>
              <a:xfrm rot="-720000" flipH="1">
                <a:off x="8568008" y="38789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8" name="Straight Connector 132"/>
              <p:cNvCxnSpPr>
                <a:cxnSpLocks/>
              </p:cNvCxnSpPr>
              <p:nvPr/>
            </p:nvCxnSpPr>
            <p:spPr>
              <a:xfrm rot="-840000" flipH="1">
                <a:off x="8429112" y="41006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39" name="Straight Connector 133"/>
              <p:cNvCxnSpPr>
                <a:cxnSpLocks/>
              </p:cNvCxnSpPr>
              <p:nvPr/>
            </p:nvCxnSpPr>
            <p:spPr>
              <a:xfrm rot="-960000" flipH="1">
                <a:off x="8294968" y="44621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0" name="Straight Connector 134"/>
              <p:cNvCxnSpPr>
                <a:cxnSpLocks/>
              </p:cNvCxnSpPr>
              <p:nvPr/>
            </p:nvCxnSpPr>
            <p:spPr>
              <a:xfrm rot="-1080000" flipH="1">
                <a:off x="8160824" y="48237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1" name="Straight Connector 135"/>
              <p:cNvCxnSpPr>
                <a:cxnSpLocks/>
              </p:cNvCxnSpPr>
              <p:nvPr/>
            </p:nvCxnSpPr>
            <p:spPr>
              <a:xfrm rot="-1260000" flipH="1">
                <a:off x="8027689" y="53184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2" name="Straight Connector 136"/>
              <p:cNvCxnSpPr>
                <a:cxnSpLocks/>
              </p:cNvCxnSpPr>
              <p:nvPr/>
            </p:nvCxnSpPr>
            <p:spPr>
              <a:xfrm rot="-1380000" flipH="1">
                <a:off x="7894554" y="58132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3" name="Straight Connector 137"/>
              <p:cNvCxnSpPr>
                <a:cxnSpLocks/>
              </p:cNvCxnSpPr>
              <p:nvPr/>
            </p:nvCxnSpPr>
            <p:spPr>
              <a:xfrm rot="-1500000" flipH="1">
                <a:off x="7761419" y="63079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4" name="Straight Connector 138"/>
              <p:cNvCxnSpPr>
                <a:cxnSpLocks/>
              </p:cNvCxnSpPr>
              <p:nvPr/>
            </p:nvCxnSpPr>
            <p:spPr>
              <a:xfrm rot="-1620000" flipH="1">
                <a:off x="7636645" y="68980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5" name="Straight Connector 139"/>
              <p:cNvCxnSpPr>
                <a:cxnSpLocks/>
              </p:cNvCxnSpPr>
              <p:nvPr/>
            </p:nvCxnSpPr>
            <p:spPr>
              <a:xfrm rot="-1800000" flipH="1">
                <a:off x="7511871" y="75119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6" name="Straight Connector 140"/>
              <p:cNvCxnSpPr>
                <a:cxnSpLocks/>
              </p:cNvCxnSpPr>
              <p:nvPr/>
            </p:nvCxnSpPr>
            <p:spPr>
              <a:xfrm rot="-1920000" flipH="1">
                <a:off x="7387899" y="81977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7" name="Straight Connector 141"/>
              <p:cNvCxnSpPr>
                <a:cxnSpLocks/>
              </p:cNvCxnSpPr>
              <p:nvPr/>
            </p:nvCxnSpPr>
            <p:spPr>
              <a:xfrm rot="-2040000" flipH="1">
                <a:off x="7268530" y="89316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8" name="Straight Connector 142"/>
              <p:cNvCxnSpPr>
                <a:cxnSpLocks/>
              </p:cNvCxnSpPr>
              <p:nvPr/>
            </p:nvCxnSpPr>
            <p:spPr>
              <a:xfrm rot="-2160000" flipH="1">
                <a:off x="7152030" y="97658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49" name="Straight Connector 143"/>
              <p:cNvCxnSpPr>
                <a:cxnSpLocks/>
              </p:cNvCxnSpPr>
              <p:nvPr/>
            </p:nvCxnSpPr>
            <p:spPr>
              <a:xfrm rot="-2340000" flipH="1">
                <a:off x="7041695" y="106002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0" name="Straight Connector 144"/>
              <p:cNvCxnSpPr>
                <a:cxnSpLocks/>
              </p:cNvCxnSpPr>
              <p:nvPr/>
            </p:nvCxnSpPr>
            <p:spPr>
              <a:xfrm rot="-2460000" flipH="1">
                <a:off x="6931360" y="114346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1" name="Straight Connector 145"/>
              <p:cNvCxnSpPr>
                <a:cxnSpLocks/>
              </p:cNvCxnSpPr>
              <p:nvPr/>
            </p:nvCxnSpPr>
            <p:spPr>
              <a:xfrm rot="-2580000" flipH="1">
                <a:off x="6819070" y="123586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2" name="Straight Connector 146"/>
              <p:cNvCxnSpPr>
                <a:cxnSpLocks/>
              </p:cNvCxnSpPr>
              <p:nvPr/>
            </p:nvCxnSpPr>
            <p:spPr>
              <a:xfrm rot="-2700000" flipH="1">
                <a:off x="6721359" y="133274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3" name="Straight Connector 147"/>
              <p:cNvCxnSpPr>
                <a:cxnSpLocks/>
              </p:cNvCxnSpPr>
              <p:nvPr/>
            </p:nvCxnSpPr>
            <p:spPr>
              <a:xfrm rot="-2880000" flipH="1">
                <a:off x="6617467" y="142942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4" name="Straight Connector 148"/>
              <p:cNvCxnSpPr>
                <a:cxnSpLocks/>
              </p:cNvCxnSpPr>
              <p:nvPr/>
            </p:nvCxnSpPr>
            <p:spPr>
              <a:xfrm rot="-3000000" flipH="1">
                <a:off x="6520032" y="152728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5" name="Straight Connector 149"/>
              <p:cNvCxnSpPr>
                <a:cxnSpLocks/>
              </p:cNvCxnSpPr>
              <p:nvPr/>
            </p:nvCxnSpPr>
            <p:spPr>
              <a:xfrm rot="-3120000" flipH="1">
                <a:off x="6429579" y="164161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6" name="Straight Connector 150"/>
              <p:cNvCxnSpPr>
                <a:cxnSpLocks/>
              </p:cNvCxnSpPr>
              <p:nvPr/>
            </p:nvCxnSpPr>
            <p:spPr>
              <a:xfrm rot="-3240000" flipH="1">
                <a:off x="6340532" y="175042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7" name="Straight Connector 151"/>
              <p:cNvCxnSpPr>
                <a:cxnSpLocks/>
              </p:cNvCxnSpPr>
              <p:nvPr/>
            </p:nvCxnSpPr>
            <p:spPr>
              <a:xfrm rot="-3420000" flipH="1">
                <a:off x="6261757" y="186017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8" name="Straight Connector 152"/>
              <p:cNvCxnSpPr>
                <a:cxnSpLocks/>
              </p:cNvCxnSpPr>
              <p:nvPr/>
            </p:nvCxnSpPr>
            <p:spPr>
              <a:xfrm rot="-3540000" flipH="1">
                <a:off x="6184144" y="197961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59" name="Straight Connector 153"/>
              <p:cNvCxnSpPr>
                <a:cxnSpLocks/>
              </p:cNvCxnSpPr>
              <p:nvPr/>
            </p:nvCxnSpPr>
            <p:spPr>
              <a:xfrm rot="-3660000" flipH="1">
                <a:off x="6106531" y="209906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0" name="Straight Connector 154"/>
              <p:cNvCxnSpPr>
                <a:cxnSpLocks/>
              </p:cNvCxnSpPr>
              <p:nvPr/>
            </p:nvCxnSpPr>
            <p:spPr>
              <a:xfrm rot="-3780000" flipH="1">
                <a:off x="6043206" y="222255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1" name="Straight Connector 155"/>
              <p:cNvCxnSpPr>
                <a:cxnSpLocks/>
              </p:cNvCxnSpPr>
              <p:nvPr/>
            </p:nvCxnSpPr>
            <p:spPr>
              <a:xfrm rot="-3960000" flipH="1">
                <a:off x="5978913" y="234430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2" name="Straight Connector 156"/>
              <p:cNvCxnSpPr>
                <a:cxnSpLocks/>
              </p:cNvCxnSpPr>
              <p:nvPr/>
            </p:nvCxnSpPr>
            <p:spPr>
              <a:xfrm rot="-4080000" flipH="1">
                <a:off x="5912438" y="247067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3" name="Straight Connector 157"/>
              <p:cNvCxnSpPr>
                <a:cxnSpLocks/>
              </p:cNvCxnSpPr>
              <p:nvPr/>
            </p:nvCxnSpPr>
            <p:spPr>
              <a:xfrm rot="-4200000" flipH="1">
                <a:off x="5858875" y="2600922"/>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4" name="Straight Connector 158"/>
              <p:cNvCxnSpPr>
                <a:cxnSpLocks/>
              </p:cNvCxnSpPr>
              <p:nvPr/>
            </p:nvCxnSpPr>
            <p:spPr>
              <a:xfrm rot="-4320000" flipH="1">
                <a:off x="5808182" y="273404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5" name="Straight Connector 159"/>
              <p:cNvCxnSpPr>
                <a:cxnSpLocks/>
              </p:cNvCxnSpPr>
              <p:nvPr/>
            </p:nvCxnSpPr>
            <p:spPr>
              <a:xfrm rot="-4500000" flipH="1">
                <a:off x="5773263" y="286686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6" name="Straight Connector 160"/>
              <p:cNvCxnSpPr>
                <a:cxnSpLocks/>
              </p:cNvCxnSpPr>
              <p:nvPr/>
            </p:nvCxnSpPr>
            <p:spPr>
              <a:xfrm rot="-4620000" flipH="1">
                <a:off x="5735963" y="300206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7" name="Straight Connector 161"/>
              <p:cNvCxnSpPr>
                <a:cxnSpLocks/>
              </p:cNvCxnSpPr>
              <p:nvPr/>
            </p:nvCxnSpPr>
            <p:spPr>
              <a:xfrm rot="-4740000" flipH="1">
                <a:off x="5700105" y="313891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8" name="Straight Connector 162"/>
              <p:cNvCxnSpPr>
                <a:cxnSpLocks/>
              </p:cNvCxnSpPr>
              <p:nvPr/>
            </p:nvCxnSpPr>
            <p:spPr>
              <a:xfrm rot="-4860000" flipH="1">
                <a:off x="5665939" y="3275489"/>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69" name="Straight Connector 163"/>
              <p:cNvCxnSpPr>
                <a:cxnSpLocks/>
              </p:cNvCxnSpPr>
              <p:nvPr/>
            </p:nvCxnSpPr>
            <p:spPr>
              <a:xfrm rot="-5040000" flipH="1">
                <a:off x="5644476" y="341425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0" name="Straight Connector 164"/>
              <p:cNvCxnSpPr>
                <a:cxnSpLocks/>
              </p:cNvCxnSpPr>
              <p:nvPr/>
            </p:nvCxnSpPr>
            <p:spPr>
              <a:xfrm rot="-5160000" flipH="1">
                <a:off x="5626530" y="355462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1" name="Straight Connector 165"/>
              <p:cNvCxnSpPr>
                <a:cxnSpLocks/>
              </p:cNvCxnSpPr>
              <p:nvPr/>
            </p:nvCxnSpPr>
            <p:spPr>
              <a:xfrm rot="-5280000" flipH="1">
                <a:off x="5616429" y="3691831"/>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2" name="Straight Connector 166"/>
              <p:cNvCxnSpPr>
                <a:cxnSpLocks/>
              </p:cNvCxnSpPr>
              <p:nvPr/>
            </p:nvCxnSpPr>
            <p:spPr>
              <a:xfrm rot="-5400000" flipH="1">
                <a:off x="5611319" y="383537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3" name="Straight Connector 167"/>
              <p:cNvCxnSpPr>
                <a:cxnSpLocks/>
              </p:cNvCxnSpPr>
              <p:nvPr/>
            </p:nvCxnSpPr>
            <p:spPr>
              <a:xfrm rot="-5580000" flipH="1">
                <a:off x="5608540" y="3975726"/>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4" name="Straight Connector 168"/>
              <p:cNvCxnSpPr>
                <a:cxnSpLocks/>
              </p:cNvCxnSpPr>
              <p:nvPr/>
            </p:nvCxnSpPr>
            <p:spPr>
              <a:xfrm rot="-5700000" flipH="1">
                <a:off x="5605761" y="411607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5" name="Straight Connector 169"/>
              <p:cNvCxnSpPr>
                <a:cxnSpLocks/>
              </p:cNvCxnSpPr>
              <p:nvPr/>
            </p:nvCxnSpPr>
            <p:spPr>
              <a:xfrm rot="-5820000" flipH="1">
                <a:off x="5624195" y="425421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6" name="Straight Connector 170"/>
              <p:cNvCxnSpPr>
                <a:cxnSpLocks/>
              </p:cNvCxnSpPr>
              <p:nvPr/>
            </p:nvCxnSpPr>
            <p:spPr>
              <a:xfrm rot="-5940000" flipH="1">
                <a:off x="5642629" y="439235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7" name="Straight Connector 171"/>
              <p:cNvCxnSpPr>
                <a:cxnSpLocks/>
              </p:cNvCxnSpPr>
              <p:nvPr/>
            </p:nvCxnSpPr>
            <p:spPr>
              <a:xfrm rot="-6120000" flipH="1">
                <a:off x="5654818" y="4536385"/>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8" name="Straight Connector 172"/>
              <p:cNvCxnSpPr>
                <a:cxnSpLocks/>
              </p:cNvCxnSpPr>
              <p:nvPr/>
            </p:nvCxnSpPr>
            <p:spPr>
              <a:xfrm rot="-6240000" flipH="1">
                <a:off x="5684446" y="4671367"/>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79" name="Straight Connector 173"/>
              <p:cNvCxnSpPr>
                <a:cxnSpLocks/>
              </p:cNvCxnSpPr>
              <p:nvPr/>
            </p:nvCxnSpPr>
            <p:spPr>
              <a:xfrm rot="-6360000" flipH="1">
                <a:off x="5714074" y="4808730"/>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80" name="Straight Connector 174"/>
              <p:cNvCxnSpPr>
                <a:cxnSpLocks/>
              </p:cNvCxnSpPr>
              <p:nvPr/>
            </p:nvCxnSpPr>
            <p:spPr>
              <a:xfrm rot="-6480000" flipH="1">
                <a:off x="5748464" y="4948474"/>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81" name="Straight Connector 175"/>
              <p:cNvCxnSpPr>
                <a:cxnSpLocks/>
              </p:cNvCxnSpPr>
              <p:nvPr/>
            </p:nvCxnSpPr>
            <p:spPr>
              <a:xfrm rot="-6660000" flipH="1">
                <a:off x="5792091" y="5077607"/>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82" name="Straight Connector 176"/>
              <p:cNvCxnSpPr>
                <a:cxnSpLocks/>
              </p:cNvCxnSpPr>
              <p:nvPr/>
            </p:nvCxnSpPr>
            <p:spPr>
              <a:xfrm rot="-6780000" flipH="1">
                <a:off x="5847441" y="521122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83" name="Straight Connector 177"/>
              <p:cNvCxnSpPr>
                <a:cxnSpLocks/>
              </p:cNvCxnSpPr>
              <p:nvPr/>
            </p:nvCxnSpPr>
            <p:spPr>
              <a:xfrm rot="-6900000" flipH="1">
                <a:off x="5900410" y="5342458"/>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5884" name="Straight Connector 178"/>
              <p:cNvCxnSpPr>
                <a:cxnSpLocks/>
              </p:cNvCxnSpPr>
              <p:nvPr/>
            </p:nvCxnSpPr>
            <p:spPr>
              <a:xfrm rot="-7020000" flipH="1">
                <a:off x="5955760" y="5473693"/>
                <a:ext cx="3394" cy="182880"/>
              </a:xfrm>
              <a:prstGeom prst="line"/>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2097167" name="Imagen 11"/>
          <p:cNvPicPr>
            <a:picLocks noChangeAspect="1"/>
          </p:cNvPicPr>
          <p:nvPr/>
        </p:nvPicPr>
        <p:blipFill rotWithShape="1">
          <a:blip xmlns:r="http://schemas.openxmlformats.org/officeDocument/2006/relationships" r:embed="rId3"/>
          <a:srcRect t="21053" r="1" b="16412"/>
          <a:stretch>
            <a:fillRect/>
          </a:stretch>
        </p:blipFill>
        <p:spPr>
          <a:xfrm>
            <a:off x="8055588" y="-3863"/>
            <a:ext cx="4132754" cy="3445946"/>
          </a:xfrm>
          <a:custGeom>
            <a:avLst/>
            <a:ah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2097168" name="Imagen 5" descr="Resultado de imagen para uanl"/>
          <p:cNvPicPr>
            <a:picLocks/>
          </p:cNvPicPr>
          <p:nvPr/>
        </p:nvPicPr>
        <p:blipFill>
          <a:blip xmlns:r="http://schemas.openxmlformats.org/officeDocument/2006/relationships" r:embed="rId4" cstate="print"/>
          <a:srcRect/>
          <a:stretch>
            <a:fillRect/>
          </a:stretch>
        </p:blipFill>
        <p:spPr bwMode="auto">
          <a:xfrm>
            <a:off x="70485" y="196675"/>
            <a:ext cx="1453515" cy="727710"/>
          </a:xfrm>
          <a:prstGeom prst="rect"/>
          <a:noFill/>
        </p:spPr>
      </p:pic>
      <p:pic>
        <p:nvPicPr>
          <p:cNvPr id="2097169" name="Imagen 6" descr="Resultado de imagen para fime"/>
          <p:cNvPicPr>
            <a:picLocks/>
          </p:cNvPicPr>
          <p:nvPr/>
        </p:nvPicPr>
        <p:blipFill>
          <a:blip xmlns:r="http://schemas.openxmlformats.org/officeDocument/2006/relationships" r:embed="rId5"/>
          <a:srcRect/>
          <a:stretch>
            <a:fillRect/>
          </a:stretch>
        </p:blipFill>
        <p:spPr bwMode="auto">
          <a:xfrm>
            <a:off x="10606481" y="144463"/>
            <a:ext cx="1432560" cy="663575"/>
          </a:xfrm>
          <a:prstGeom prst="rect"/>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58" name=""/>
        <p:cNvGrpSpPr/>
        <p:nvPr/>
      </p:nvGrpSpPr>
      <p:grpSpPr>
        <a:xfrm>
          <a:off x="0" y="0"/>
          <a:ext cx="0" cy="0"/>
          <a:chOff x="0" y="0"/>
          <a:chExt cx="0" cy="0"/>
        </a:xfrm>
      </p:grpSpPr>
      <p:sp>
        <p:nvSpPr>
          <p:cNvPr id="1048608" name="CuadroTexto 7"/>
          <p:cNvSpPr txBox="1"/>
          <p:nvPr/>
        </p:nvSpPr>
        <p:spPr>
          <a:xfrm>
            <a:off x="685801" y="2142067"/>
            <a:ext cx="5219699" cy="3649133"/>
          </a:xfrm>
          <a:prstGeom prst="rect"/>
        </p:spPr>
        <p:txBody>
          <a:bodyPr anchor="ctr" bIns="45720" lIns="91440" rIns="91440" rtlCol="0" tIns="45720" vert="horz">
            <a:normAutofit/>
          </a:bodyPr>
          <a:p>
            <a:pPr>
              <a:spcAft>
                <a:spcPts val="1000"/>
              </a:spcAft>
              <a:buClr>
                <a:schemeClr val="tx1"/>
              </a:buClr>
              <a:buSzPct val="100000"/>
              <a:buFont typeface="Arial"/>
              <a:buChar char="•"/>
            </a:pPr>
            <a:r>
              <a:rPr dirty="0" lang="en-US"/>
              <a:t>Con </a:t>
            </a:r>
            <a:r>
              <a:rPr dirty="0" lang="en-US" err="1"/>
              <a:t>los</a:t>
            </a:r>
            <a:r>
              <a:rPr dirty="0" lang="en-US"/>
              <a:t> </a:t>
            </a:r>
            <a:r>
              <a:rPr dirty="0" lang="en-US" err="1"/>
              <a:t>conocimientos</a:t>
            </a:r>
            <a:r>
              <a:rPr dirty="0" lang="en-US"/>
              <a:t> </a:t>
            </a:r>
            <a:r>
              <a:rPr dirty="0" lang="en-US" err="1"/>
              <a:t>adquiridos</a:t>
            </a:r>
            <a:r>
              <a:rPr dirty="0" lang="en-US"/>
              <a:t> </a:t>
            </a:r>
            <a:r>
              <a:rPr dirty="0" lang="en-US" err="1"/>
              <a:t>durante</a:t>
            </a:r>
            <a:r>
              <a:rPr dirty="0" lang="en-US"/>
              <a:t> </a:t>
            </a:r>
            <a:r>
              <a:rPr dirty="0" lang="en-US" err="1"/>
              <a:t>nuestras</a:t>
            </a:r>
            <a:r>
              <a:rPr dirty="0" lang="en-US"/>
              <a:t> previas </a:t>
            </a:r>
            <a:r>
              <a:rPr dirty="0" lang="en-US" err="1"/>
              <a:t>investigaciones</a:t>
            </a:r>
            <a:r>
              <a:rPr dirty="0" lang="en-US"/>
              <a:t>, </a:t>
            </a:r>
            <a:r>
              <a:rPr dirty="0" lang="en-US" err="1"/>
              <a:t>tenemos</a:t>
            </a:r>
            <a:r>
              <a:rPr dirty="0" lang="en-US"/>
              <a:t> </a:t>
            </a:r>
            <a:r>
              <a:rPr dirty="0" lang="en-US" err="1"/>
              <a:t>una</a:t>
            </a:r>
            <a:r>
              <a:rPr dirty="0" lang="en-US"/>
              <a:t> </a:t>
            </a:r>
            <a:r>
              <a:rPr dirty="0" lang="en-US" err="1"/>
              <a:t>noción</a:t>
            </a:r>
            <a:r>
              <a:rPr dirty="0" lang="en-US"/>
              <a:t> </a:t>
            </a:r>
            <a:r>
              <a:rPr dirty="0" lang="en-US" err="1"/>
              <a:t>más</a:t>
            </a:r>
            <a:r>
              <a:rPr dirty="0" lang="en-US"/>
              <a:t> </a:t>
            </a:r>
            <a:r>
              <a:rPr dirty="0" lang="en-US" err="1"/>
              <a:t>clara</a:t>
            </a:r>
            <a:r>
              <a:rPr dirty="0" lang="en-US"/>
              <a:t> </a:t>
            </a:r>
            <a:r>
              <a:rPr dirty="0" lang="en-US" err="1"/>
              <a:t>sobre</a:t>
            </a:r>
            <a:r>
              <a:rPr dirty="0" lang="en-US"/>
              <a:t> lo que </a:t>
            </a:r>
            <a:r>
              <a:rPr dirty="0" lang="en-US" err="1"/>
              <a:t>implican</a:t>
            </a:r>
            <a:r>
              <a:rPr dirty="0" lang="en-US"/>
              <a:t> las </a:t>
            </a:r>
            <a:r>
              <a:rPr dirty="0" lang="en-US" err="1"/>
              <a:t>prótesis</a:t>
            </a:r>
            <a:r>
              <a:rPr dirty="0" lang="en-US"/>
              <a:t> y al </a:t>
            </a:r>
            <a:r>
              <a:rPr dirty="0" lang="en-US" err="1"/>
              <a:t>revisar</a:t>
            </a:r>
            <a:r>
              <a:rPr dirty="0" lang="en-US"/>
              <a:t> </a:t>
            </a:r>
            <a:r>
              <a:rPr dirty="0" lang="en-US" err="1"/>
              <a:t>información</a:t>
            </a:r>
            <a:r>
              <a:rPr dirty="0" lang="en-US"/>
              <a:t> de </a:t>
            </a:r>
            <a:r>
              <a:rPr dirty="0" lang="en-US" err="1"/>
              <a:t>otros</a:t>
            </a:r>
            <a:r>
              <a:rPr dirty="0" lang="en-US"/>
              <a:t> </a:t>
            </a:r>
            <a:r>
              <a:rPr dirty="0" lang="en-US" err="1"/>
              <a:t>proyectos</a:t>
            </a:r>
            <a:r>
              <a:rPr dirty="0" lang="en-US"/>
              <a:t> y </a:t>
            </a:r>
            <a:r>
              <a:rPr dirty="0" lang="en-US" err="1"/>
              <a:t>trabajos</a:t>
            </a:r>
            <a:r>
              <a:rPr dirty="0" lang="en-US"/>
              <a:t> de </a:t>
            </a:r>
            <a:r>
              <a:rPr dirty="0" lang="en-US" err="1"/>
              <a:t>investigación</a:t>
            </a:r>
            <a:r>
              <a:rPr dirty="0" lang="en-US"/>
              <a:t> </a:t>
            </a:r>
            <a:r>
              <a:rPr dirty="0" lang="en-US" err="1"/>
              <a:t>realizados</a:t>
            </a:r>
            <a:r>
              <a:rPr dirty="0" lang="en-US"/>
              <a:t> </a:t>
            </a:r>
            <a:r>
              <a:rPr dirty="0" lang="en-US" err="1"/>
              <a:t>por</a:t>
            </a:r>
            <a:r>
              <a:rPr dirty="0" lang="en-US"/>
              <a:t> </a:t>
            </a:r>
            <a:r>
              <a:rPr dirty="0" lang="en-US" err="1"/>
              <a:t>otras</a:t>
            </a:r>
            <a:r>
              <a:rPr dirty="0" lang="en-US"/>
              <a:t> personas, </a:t>
            </a:r>
            <a:r>
              <a:rPr dirty="0" lang="en-US" err="1"/>
              <a:t>nos</a:t>
            </a:r>
            <a:r>
              <a:rPr dirty="0" lang="en-US"/>
              <a:t> </a:t>
            </a:r>
            <a:r>
              <a:rPr dirty="0" lang="en-US" err="1"/>
              <a:t>dará</a:t>
            </a:r>
            <a:r>
              <a:rPr dirty="0" lang="en-US"/>
              <a:t> </a:t>
            </a:r>
            <a:r>
              <a:rPr dirty="0" lang="en-US" err="1"/>
              <a:t>una</a:t>
            </a:r>
            <a:r>
              <a:rPr dirty="0" lang="en-US"/>
              <a:t> </a:t>
            </a:r>
            <a:r>
              <a:rPr dirty="0" lang="en-US" err="1"/>
              <a:t>perspectiva</a:t>
            </a:r>
            <a:r>
              <a:rPr dirty="0" lang="en-US"/>
              <a:t> </a:t>
            </a:r>
            <a:r>
              <a:rPr dirty="0" lang="en-US" err="1"/>
              <a:t>más</a:t>
            </a:r>
            <a:r>
              <a:rPr dirty="0" lang="en-US"/>
              <a:t> </a:t>
            </a:r>
            <a:r>
              <a:rPr dirty="0" lang="en-US" err="1"/>
              <a:t>clara</a:t>
            </a:r>
            <a:r>
              <a:rPr dirty="0" lang="en-US"/>
              <a:t> </a:t>
            </a:r>
            <a:r>
              <a:rPr dirty="0" lang="en-US" err="1"/>
              <a:t>sobre</a:t>
            </a:r>
            <a:r>
              <a:rPr dirty="0" lang="en-US"/>
              <a:t> lo que </a:t>
            </a:r>
            <a:r>
              <a:rPr dirty="0" lang="en-US" err="1"/>
              <a:t>podríamos</a:t>
            </a:r>
            <a:r>
              <a:rPr dirty="0" lang="en-US"/>
              <a:t> </a:t>
            </a:r>
            <a:r>
              <a:rPr dirty="0" lang="en-US" err="1"/>
              <a:t>hacer</a:t>
            </a:r>
            <a:r>
              <a:rPr dirty="0" lang="en-US"/>
              <a:t> </a:t>
            </a:r>
            <a:r>
              <a:rPr dirty="0" lang="en-US" err="1"/>
              <a:t>como</a:t>
            </a:r>
            <a:r>
              <a:rPr dirty="0" lang="en-US"/>
              <a:t> </a:t>
            </a:r>
            <a:r>
              <a:rPr dirty="0" lang="en-US" err="1"/>
              <a:t>proyecto</a:t>
            </a:r>
            <a:r>
              <a:rPr dirty="0" lang="en-US"/>
              <a:t>. Como </a:t>
            </a:r>
            <a:r>
              <a:rPr dirty="0" lang="en-US" err="1"/>
              <a:t>desventaja</a:t>
            </a:r>
            <a:r>
              <a:rPr dirty="0" lang="en-US"/>
              <a:t> </a:t>
            </a:r>
            <a:r>
              <a:rPr dirty="0" lang="en-US" err="1"/>
              <a:t>consideramos</a:t>
            </a:r>
            <a:r>
              <a:rPr dirty="0" lang="en-US"/>
              <a:t> </a:t>
            </a:r>
            <a:r>
              <a:rPr dirty="0" lang="en-US" err="1"/>
              <a:t>los</a:t>
            </a:r>
            <a:r>
              <a:rPr dirty="0" lang="en-US"/>
              <a:t> </a:t>
            </a:r>
            <a:r>
              <a:rPr dirty="0" lang="en-US" err="1"/>
              <a:t>posibles</a:t>
            </a:r>
            <a:r>
              <a:rPr dirty="0" lang="en-US"/>
              <a:t> </a:t>
            </a:r>
            <a:r>
              <a:rPr dirty="0" lang="en-US" err="1"/>
              <a:t>problemas</a:t>
            </a:r>
            <a:r>
              <a:rPr dirty="0" lang="en-US"/>
              <a:t> que se </a:t>
            </a:r>
            <a:r>
              <a:rPr dirty="0" lang="en-US" err="1"/>
              <a:t>nos</a:t>
            </a:r>
            <a:r>
              <a:rPr dirty="0" lang="en-US"/>
              <a:t> </a:t>
            </a:r>
            <a:r>
              <a:rPr dirty="0" lang="en-US" err="1"/>
              <a:t>presenten</a:t>
            </a:r>
            <a:r>
              <a:rPr dirty="0" lang="en-US"/>
              <a:t> a la hora de </a:t>
            </a:r>
            <a:r>
              <a:rPr dirty="0" lang="en-US" err="1"/>
              <a:t>realizar</a:t>
            </a:r>
            <a:r>
              <a:rPr dirty="0" lang="en-US"/>
              <a:t> </a:t>
            </a:r>
            <a:r>
              <a:rPr dirty="0" lang="en-US" err="1"/>
              <a:t>el</a:t>
            </a:r>
            <a:r>
              <a:rPr dirty="0" lang="en-US"/>
              <a:t> </a:t>
            </a:r>
            <a:r>
              <a:rPr dirty="0" lang="en-US" err="1"/>
              <a:t>proyecto</a:t>
            </a:r>
            <a:r>
              <a:rPr dirty="0" lang="en-US"/>
              <a:t>, </a:t>
            </a:r>
            <a:r>
              <a:rPr dirty="0" lang="en-US" err="1"/>
              <a:t>pero</a:t>
            </a:r>
            <a:r>
              <a:rPr dirty="0" lang="en-US"/>
              <a:t> de </a:t>
            </a:r>
            <a:r>
              <a:rPr dirty="0" lang="en-US" err="1"/>
              <a:t>igual</a:t>
            </a:r>
            <a:r>
              <a:rPr dirty="0" lang="en-US"/>
              <a:t> </a:t>
            </a:r>
            <a:r>
              <a:rPr dirty="0" lang="en-US" err="1"/>
              <a:t>manera</a:t>
            </a:r>
            <a:r>
              <a:rPr dirty="0" lang="en-US"/>
              <a:t> con </a:t>
            </a:r>
            <a:r>
              <a:rPr dirty="0" lang="en-US" err="1"/>
              <a:t>los</a:t>
            </a:r>
            <a:r>
              <a:rPr dirty="0" lang="en-US"/>
              <a:t> </a:t>
            </a:r>
            <a:r>
              <a:rPr dirty="0" lang="en-US" err="1"/>
              <a:t>conocimientos</a:t>
            </a:r>
            <a:r>
              <a:rPr dirty="0" lang="en-US"/>
              <a:t> </a:t>
            </a:r>
            <a:r>
              <a:rPr dirty="0" lang="en-US" err="1"/>
              <a:t>adquiridos</a:t>
            </a:r>
            <a:r>
              <a:rPr dirty="0" lang="en-US"/>
              <a:t> </a:t>
            </a:r>
            <a:r>
              <a:rPr dirty="0" lang="en-US" err="1"/>
              <a:t>en</a:t>
            </a:r>
            <a:r>
              <a:rPr dirty="0" lang="en-US"/>
              <a:t> </a:t>
            </a:r>
            <a:r>
              <a:rPr dirty="0" lang="en-US" err="1"/>
              <a:t>sensores</a:t>
            </a:r>
            <a:r>
              <a:rPr dirty="0" lang="en-US"/>
              <a:t> y </a:t>
            </a:r>
            <a:r>
              <a:rPr dirty="0" lang="en-US" err="1"/>
              <a:t>electrónica</a:t>
            </a:r>
            <a:r>
              <a:rPr dirty="0" lang="en-US"/>
              <a:t> no </a:t>
            </a:r>
            <a:r>
              <a:rPr dirty="0" lang="en-US" err="1"/>
              <a:t>debería</a:t>
            </a:r>
            <a:r>
              <a:rPr dirty="0" lang="en-US"/>
              <a:t> ser un gran </a:t>
            </a:r>
            <a:r>
              <a:rPr dirty="0" lang="en-US" err="1"/>
              <a:t>impedimento</a:t>
            </a:r>
            <a:r>
              <a:rPr dirty="0" lang="en-US"/>
              <a:t> para la </a:t>
            </a:r>
            <a:r>
              <a:rPr dirty="0" lang="en-US" err="1"/>
              <a:t>realización</a:t>
            </a:r>
            <a:r>
              <a:rPr dirty="0" lang="en-US"/>
              <a:t> de </a:t>
            </a:r>
            <a:r>
              <a:rPr dirty="0" lang="en-US" err="1"/>
              <a:t>este</a:t>
            </a:r>
            <a:r>
              <a:rPr dirty="0" lang="en-US"/>
              <a:t> </a:t>
            </a:r>
            <a:r>
              <a:rPr dirty="0" lang="en-US" err="1"/>
              <a:t>trabajo</a:t>
            </a:r>
            <a:endParaRPr dirty="0" lang="en-US"/>
          </a:p>
        </p:txBody>
      </p:sp>
      <p:pic>
        <p:nvPicPr>
          <p:cNvPr id="2097170" name="Marcador de contenido 9" descr="Una mano muestra un objeto en la mano  Descripción generada automáticamente con confianza baja"/>
          <p:cNvPicPr>
            <a:picLocks noChangeAspect="1" noGrp="1"/>
          </p:cNvPicPr>
          <p:nvPr>
            <p:ph idx="1"/>
          </p:nvPr>
        </p:nvPicPr>
        <p:blipFill rotWithShape="1">
          <a:blip xmlns:r="http://schemas.openxmlformats.org/officeDocument/2006/relationships" r:embed="rId2"/>
          <a:srcRect t="13676" r="1" b="41744"/>
          <a:stretch>
            <a:fillRect/>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pic>
      <p:pic>
        <p:nvPicPr>
          <p:cNvPr id="2097171" name="Imagen 5" descr="Resultado de imagen para uanl"/>
          <p:cNvPicPr>
            <a:picLocks/>
          </p:cNvPicPr>
          <p:nvPr/>
        </p:nvPicPr>
        <p:blipFill>
          <a:blip xmlns:r="http://schemas.openxmlformats.org/officeDocument/2006/relationships" r:embed="rId3" cstate="print"/>
          <a:srcRect/>
          <a:stretch>
            <a:fillRect/>
          </a:stretch>
        </p:blipFill>
        <p:spPr bwMode="auto">
          <a:xfrm>
            <a:off x="70485" y="196675"/>
            <a:ext cx="1453515" cy="727710"/>
          </a:xfrm>
          <a:prstGeom prst="rect"/>
          <a:noFill/>
        </p:spPr>
      </p:pic>
      <p:pic>
        <p:nvPicPr>
          <p:cNvPr id="2097172" name="Imagen 6" descr="Resultado de imagen para fime"/>
          <p:cNvPicPr>
            <a:picLocks/>
          </p:cNvPicPr>
          <p:nvPr/>
        </p:nvPicPr>
        <p:blipFill>
          <a:blip xmlns:r="http://schemas.openxmlformats.org/officeDocument/2006/relationships" r:embed="rId4"/>
          <a:srcRect/>
          <a:stretch>
            <a:fillRect/>
          </a:stretch>
        </p:blipFill>
        <p:spPr bwMode="auto">
          <a:xfrm>
            <a:off x="10606481" y="144463"/>
            <a:ext cx="1432560" cy="66357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59" name=""/>
        <p:cNvGrpSpPr/>
        <p:nvPr/>
      </p:nvGrpSpPr>
      <p:grpSpPr>
        <a:xfrm>
          <a:off x="0" y="0"/>
          <a:ext cx="0" cy="0"/>
          <a:chOff x="0" y="0"/>
          <a:chExt cx="0" cy="0"/>
        </a:xfrm>
      </p:grpSpPr>
      <p:sp useBgFill="1">
        <p:nvSpPr>
          <p:cNvPr id="1048609" name="Rectangle 12"/>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cxnSp>
        <p:nvCxnSpPr>
          <p:cNvPr id="3145885" name="Straight Connector 14"/>
          <p:cNvCxnSpPr>
            <a:cxnSpLocks noChangeAspect="1" noMove="1" noResize="1" noRot="1" noGrp="1" noAdjustHandles="1" noEditPoints="1" noChangeArrowheads="1" noChangeShapeType="1"/>
          </p:cNvCxnSpPr>
          <p:nvPr/>
        </p:nvCxnSpPr>
        <p:spPr>
          <a:xfrm>
            <a:off x="4666923" y="1668780"/>
            <a:ext cx="0" cy="3520440"/>
          </a:xfrm>
          <a:prstGeom prst="line"/>
          <a:ln w="19050"/>
        </p:spPr>
        <p:style>
          <a:lnRef idx="1">
            <a:schemeClr val="accent1"/>
          </a:lnRef>
          <a:fillRef idx="0">
            <a:schemeClr val="accent1"/>
          </a:fillRef>
          <a:effectRef idx="0">
            <a:schemeClr val="accent1"/>
          </a:effectRef>
          <a:fontRef idx="minor">
            <a:schemeClr val="tx1"/>
          </a:fontRef>
        </p:style>
      </p:cxnSp>
      <p:sp>
        <p:nvSpPr>
          <p:cNvPr id="1048610" name="CuadroTexto 7"/>
          <p:cNvSpPr txBox="1"/>
          <p:nvPr/>
        </p:nvSpPr>
        <p:spPr>
          <a:xfrm>
            <a:off x="4988658" y="1150076"/>
            <a:ext cx="6517543" cy="4557849"/>
          </a:xfrm>
          <a:prstGeom prst="rect"/>
        </p:spPr>
        <p:txBody>
          <a:bodyPr anchor="ctr" bIns="45720" lIns="91440" rIns="91440" rtlCol="0" tIns="45720" vert="horz">
            <a:normAutofit/>
          </a:bodyPr>
          <a:p>
            <a:pPr>
              <a:lnSpc>
                <a:spcPct val="90000"/>
              </a:lnSpc>
              <a:spcAft>
                <a:spcPts val="1000"/>
              </a:spcAft>
              <a:buClr>
                <a:schemeClr val="tx1"/>
              </a:buClr>
              <a:buSzPct val="100000"/>
              <a:buFont typeface="Arial"/>
              <a:buChar char="•"/>
            </a:pPr>
            <a:r>
              <a:rPr sz="1500" lang="en-US"/>
              <a:t>El avance en el diseño las de prótesis ha estado ligado directamente con el avance en el manejo de los materiales empleados por el hombre, así como el desarrollo tecnológico y el entendimiento de la biomecánica del cuerpo humano. Una prótesis para extremidades es un elemento desarrollado con el fin de mejorar o reemplazar una función, una parte o un miembro completo del cuerpo humano afectado, por lo tanto, una prótesis para un amputado también colabora con el desarrollo psicológico del mismo, creando una percepción de totalidad al recobrar movilidad y aspecto. </a:t>
            </a:r>
          </a:p>
          <a:p>
            <a:pPr>
              <a:lnSpc>
                <a:spcPct val="90000"/>
              </a:lnSpc>
              <a:spcAft>
                <a:spcPts val="1000"/>
              </a:spcAft>
              <a:buClr>
                <a:schemeClr val="tx1"/>
              </a:buClr>
              <a:buSzPct val="100000"/>
              <a:buFont typeface="Arial"/>
              <a:buChar char="•"/>
            </a:pPr>
            <a:r>
              <a:rPr sz="1500" lang="en-US"/>
              <a:t>Entre los aspectos para la elección de la prótesis apropiada, desempeña un papel fundamental El nivel de amputación o el tipo de displasia que se requiera tratar. Dependiendo de los requerimientos de cada paciente, se decide el tipo de dispositivo que mejor se adapte a las características de este.</a:t>
            </a:r>
          </a:p>
          <a:p>
            <a:pPr>
              <a:lnSpc>
                <a:spcPct val="90000"/>
              </a:lnSpc>
              <a:spcAft>
                <a:spcPts val="1000"/>
              </a:spcAft>
              <a:buClr>
                <a:schemeClr val="tx1"/>
              </a:buClr>
              <a:buSzPct val="100000"/>
              <a:buFont typeface="Arial"/>
              <a:buChar char="•"/>
            </a:pPr>
            <a:r>
              <a:rPr sz="1500" lang="en-US"/>
              <a:t> Los avances tecnológicos recientes permiten el uso de fotografías 2D para fabricar prótesis individualizadas basadas en la antropometría del paciente. La fabricación aditiva (es decir, la impresión 3D) mejora la capacidad de fabricación de prótesis al aumentar significativamente 6 la velocidad de producción y reducir los costos de producción.</a:t>
            </a:r>
          </a:p>
        </p:txBody>
      </p:sp>
      <p:pic>
        <p:nvPicPr>
          <p:cNvPr id="2097173" name="Imagen 5" descr="Resultado de imagen para uanl"/>
          <p:cNvPicPr>
            <a:picLocks/>
          </p:cNvPicPr>
          <p:nvPr/>
        </p:nvPicPr>
        <p:blipFill>
          <a:blip xmlns:r="http://schemas.openxmlformats.org/officeDocument/2006/relationships" r:embed="rId2" cstate="print"/>
          <a:srcRect/>
          <a:stretch>
            <a:fillRect/>
          </a:stretch>
        </p:blipFill>
        <p:spPr bwMode="auto">
          <a:xfrm>
            <a:off x="70485" y="196675"/>
            <a:ext cx="1453515" cy="727710"/>
          </a:xfrm>
          <a:prstGeom prst="rect"/>
          <a:noFill/>
        </p:spPr>
      </p:pic>
      <p:pic>
        <p:nvPicPr>
          <p:cNvPr id="2097174" name="Imagen 6" descr="Resultado de imagen para fime"/>
          <p:cNvPicPr>
            <a:picLocks/>
          </p:cNvPicPr>
          <p:nvPr/>
        </p:nvPicPr>
        <p:blipFill>
          <a:blip xmlns:r="http://schemas.openxmlformats.org/officeDocument/2006/relationships" r:embed="rId3"/>
          <a:srcRect/>
          <a:stretch>
            <a:fillRect/>
          </a:stretch>
        </p:blipFill>
        <p:spPr bwMode="auto">
          <a:xfrm>
            <a:off x="10606481" y="144463"/>
            <a:ext cx="1432560" cy="663575"/>
          </a:xfrm>
          <a:prstGeom prst="rect"/>
          <a:noFill/>
        </p:spPr>
      </p:pic>
      <p:sp>
        <p:nvSpPr>
          <p:cNvPr id="1048611" name="CuadroTexto 9"/>
          <p:cNvSpPr txBox="1"/>
          <p:nvPr/>
        </p:nvSpPr>
        <p:spPr>
          <a:xfrm>
            <a:off x="-1750811" y="1668780"/>
            <a:ext cx="6096000" cy="369332"/>
          </a:xfrm>
          <a:prstGeom prst="rect"/>
          <a:noFill/>
        </p:spPr>
        <p:txBody>
          <a:bodyPr wrap="square">
            <a:spAutoFit/>
          </a:bodyPr>
          <a:p>
            <a:pPr algn="r">
              <a:spcBef>
                <a:spcPct val="0"/>
              </a:spcBef>
              <a:spcAft>
                <a:spcPts val="600"/>
              </a:spcAft>
            </a:pPr>
            <a:r>
              <a:rPr cap="all" dirty="0" sz="1800" lang="en-US">
                <a:ln w="3175" cmpd="sng">
                  <a:noFill/>
                </a:ln>
                <a:latin typeface="+mj-lt"/>
                <a:ea typeface="+mj-ea"/>
                <a:cs typeface="+mj-cs"/>
              </a:rPr>
              <a:t>II </a:t>
            </a:r>
            <a:r>
              <a:rPr cap="all" dirty="0" sz="1800" lang="en-US" err="1">
                <a:ln w="3175" cmpd="sng">
                  <a:noFill/>
                </a:ln>
                <a:latin typeface="+mj-lt"/>
                <a:ea typeface="+mj-ea"/>
                <a:cs typeface="+mj-cs"/>
              </a:rPr>
              <a:t>Antecedentes</a:t>
            </a:r>
            <a:r>
              <a:rPr cap="all" dirty="0" sz="1800" lang="en-US">
                <a:ln w="3175" cmpd="sng">
                  <a:noFill/>
                </a:ln>
                <a:latin typeface="+mj-lt"/>
                <a:ea typeface="+mj-ea"/>
                <a:cs typeface="+mj-cs"/>
              </a:rPr>
              <a:t> y </a:t>
            </a:r>
            <a:r>
              <a:rPr cap="all" dirty="0" sz="1800" lang="en-US" err="1">
                <a:ln w="3175" cmpd="sng">
                  <a:noFill/>
                </a:ln>
                <a:latin typeface="+mj-lt"/>
                <a:ea typeface="+mj-ea"/>
                <a:cs typeface="+mj-cs"/>
              </a:rPr>
              <a:t>Fundamentos</a:t>
            </a:r>
            <a:endParaRPr cap="all" dirty="0" sz="1800" lang="en-US">
              <a:ln w="3175" cmpd="sng">
                <a:noFill/>
              </a:ln>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lastClr="000000" val="windowText"/>
      </a:dk1>
      <a:lt1>
        <a:sysClr lastClr="FFFFFF" val="window"/>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Redmi Note 8</dc:creator>
  <dcterms:created xsi:type="dcterms:W3CDTF">2022-11-27T19:09:03Z</dcterms:created>
  <dcterms:modified xsi:type="dcterms:W3CDTF">2022-11-27T19:09:03Z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625ef695e6e44de5961e2937e993ed46</vt:lpwstr>
  </property>
</Properties>
</file>