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4" r:id="rId4"/>
    <p:sldId id="256" r:id="rId5"/>
    <p:sldId id="259" r:id="rId6"/>
    <p:sldId id="260" r:id="rId7"/>
    <p:sldId id="25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836" y="1618409"/>
            <a:ext cx="9144000" cy="3079247"/>
          </a:xfrm>
        </p:spPr>
        <p:txBody>
          <a:bodyPr/>
          <a:lstStyle/>
          <a:p>
            <a:r>
              <a:rPr lang="en-GB" dirty="0"/>
              <a:t>Phase 3: SSL-Stripping und </a:t>
            </a:r>
            <a:r>
              <a:rPr lang="en-GB" b="1" dirty="0" err="1"/>
              <a:t>Verwandtes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836" y="4631765"/>
            <a:ext cx="9144000" cy="22262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</a:t>
            </a:r>
            <a:r>
              <a:rPr lang="en-GB" dirty="0" err="1"/>
              <a:t>Sergej</a:t>
            </a:r>
            <a:r>
              <a:rPr lang="en-GB" dirty="0"/>
              <a:t> Maul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Stöckin</a:t>
            </a:r>
            <a:r>
              <a:rPr lang="en-GB" dirty="0"/>
              <a:t>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Fabian Neumeier  Lukas </a:t>
            </a:r>
            <a:r>
              <a:rPr lang="en-GB" dirty="0" err="1"/>
              <a:t>Stöcklin</a:t>
            </a:r>
            <a:r>
              <a:rPr lang="en-GB" dirty="0"/>
              <a:t>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Samuel Hugger Clement Francois Joel </a:t>
            </a:r>
            <a:r>
              <a:rPr lang="en-GB" dirty="0" err="1"/>
              <a:t>Grossenbacher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4FC98-8FCE-4A0D-8BAD-FAE1F276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72" y="0"/>
            <a:ext cx="5278056" cy="29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BAB-1B4C-4466-87D4-0DF19A4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E17E-6E6E-424D-AFAE-0DDBD94F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Wiederholung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Setup</a:t>
            </a:r>
          </a:p>
          <a:p>
            <a:endParaRPr lang="en-GB" dirty="0"/>
          </a:p>
          <a:p>
            <a:r>
              <a:rPr lang="en-GB" dirty="0"/>
              <a:t>Philips Hue</a:t>
            </a:r>
          </a:p>
          <a:p>
            <a:pPr lvl="1"/>
            <a:r>
              <a:rPr lang="en-GB" dirty="0"/>
              <a:t>SSL Strip</a:t>
            </a:r>
          </a:p>
          <a:p>
            <a:pPr lvl="1"/>
            <a:r>
              <a:rPr lang="en-GB" dirty="0"/>
              <a:t>Playback</a:t>
            </a:r>
          </a:p>
          <a:p>
            <a:endParaRPr lang="en-GB" dirty="0"/>
          </a:p>
          <a:p>
            <a:r>
              <a:rPr lang="en-GB" dirty="0"/>
              <a:t>LED-Matrix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80967" y="4242"/>
            <a:ext cx="1513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Setup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9433E9-787A-4030-A74F-413929BF0189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FFB1E21-5209-4EB8-93E7-ED2ED3904815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032D7A0-B2E3-4268-AEC8-1B091687B1C2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sp>
              <p:nvSpPr>
                <p:cNvPr id="4" name="Cloud 3">
                  <a:extLst>
                    <a:ext uri="{FF2B5EF4-FFF2-40B4-BE49-F238E27FC236}">
                      <a16:creationId xmlns:a16="http://schemas.microsoft.com/office/drawing/2014/main" id="{8D238736-2B58-4BA5-9519-03CA0F8DF0AA}"/>
                    </a:ext>
                  </a:extLst>
                </p:cNvPr>
                <p:cNvSpPr/>
                <p:nvPr/>
              </p:nvSpPr>
              <p:spPr>
                <a:xfrm>
                  <a:off x="4759123" y="1585370"/>
                  <a:ext cx="2546430" cy="839164"/>
                </a:xfrm>
                <a:prstGeom prst="clou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Internet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AF510E9-77C9-472B-B661-620D85DAF973}"/>
                    </a:ext>
                  </a:extLst>
                </p:cNvPr>
                <p:cNvSpPr/>
                <p:nvPr/>
              </p:nvSpPr>
              <p:spPr>
                <a:xfrm>
                  <a:off x="7874641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Philips 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36D07F-7482-484C-AFD0-624FE1B670AA}"/>
                    </a:ext>
                  </a:extLst>
                </p:cNvPr>
                <p:cNvSpPr/>
                <p:nvPr/>
              </p:nvSpPr>
              <p:spPr>
                <a:xfrm>
                  <a:off x="4834359" y="18133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Amazon Server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B0FC3E4-9AD6-48F9-A7A2-0C2DA83A6EB0}"/>
                    </a:ext>
                  </a:extLst>
                </p:cNvPr>
                <p:cNvSpPr/>
                <p:nvPr/>
              </p:nvSpPr>
              <p:spPr>
                <a:xfrm>
                  <a:off x="1794077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 Server</a:t>
                  </a:r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2373B1D0-7779-44B0-BD02-B88CABA3CD93}"/>
                    </a:ext>
                  </a:extLst>
                </p:cNvPr>
                <p:cNvSpPr/>
                <p:nvPr/>
              </p:nvSpPr>
              <p:spPr>
                <a:xfrm>
                  <a:off x="5404411" y="3985428"/>
                  <a:ext cx="1689903" cy="2574404"/>
                </a:xfrm>
                <a:prstGeom prst="cub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Fritzbox</a:t>
                  </a:r>
                  <a:endParaRPr lang="en-GB" dirty="0"/>
                </a:p>
              </p:txBody>
            </p:sp>
            <p:sp>
              <p:nvSpPr>
                <p:cNvPr id="21" name="Flowchart: Summing Junction 20">
                  <a:extLst>
                    <a:ext uri="{FF2B5EF4-FFF2-40B4-BE49-F238E27FC236}">
                      <a16:creationId xmlns:a16="http://schemas.microsoft.com/office/drawing/2014/main" id="{58FCF32B-D492-4963-AFA5-D69842CABFA0}"/>
                    </a:ext>
                  </a:extLst>
                </p:cNvPr>
                <p:cNvSpPr/>
                <p:nvPr/>
              </p:nvSpPr>
              <p:spPr>
                <a:xfrm>
                  <a:off x="5774800" y="4560590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lowchart: Terminator 21">
                  <a:extLst>
                    <a:ext uri="{FF2B5EF4-FFF2-40B4-BE49-F238E27FC236}">
                      <a16:creationId xmlns:a16="http://schemas.microsoft.com/office/drawing/2014/main" id="{763B7A8C-5F38-467A-8EE0-1563F9802723}"/>
                    </a:ext>
                  </a:extLst>
                </p:cNvPr>
                <p:cNvSpPr/>
                <p:nvPr/>
              </p:nvSpPr>
              <p:spPr>
                <a:xfrm>
                  <a:off x="1149751" y="4190035"/>
                  <a:ext cx="2118167" cy="301752"/>
                </a:xfrm>
                <a:prstGeom prst="flowChartTermina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Alexa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53FB557-7DE7-442A-B3FD-3567CAC1EFC0}"/>
                    </a:ext>
                  </a:extLst>
                </p:cNvPr>
                <p:cNvSpPr/>
                <p:nvPr/>
              </p:nvSpPr>
              <p:spPr>
                <a:xfrm>
                  <a:off x="1149745" y="482572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Hue Bridge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2CBEE1-F589-4BD5-ACA7-7C8C2DE5DEF7}"/>
                    </a:ext>
                  </a:extLst>
                </p:cNvPr>
                <p:cNvSpPr/>
                <p:nvPr/>
              </p:nvSpPr>
              <p:spPr>
                <a:xfrm>
                  <a:off x="1149743" y="6092142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Attacker (kali)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6D77390-C3D3-4EBB-9AC8-D1C63ED2B897}"/>
                    </a:ext>
                  </a:extLst>
                </p:cNvPr>
                <p:cNvSpPr/>
                <p:nvPr/>
              </p:nvSpPr>
              <p:spPr>
                <a:xfrm>
                  <a:off x="1149744" y="543745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F95FFB5-64B1-4873-A549-FC028A2F6069}"/>
                    </a:ext>
                  </a:extLst>
                </p:cNvPr>
                <p:cNvCxnSpPr>
                  <a:cxnSpLocks/>
                  <a:stCxn id="13" idx="5"/>
                  <a:endCxn id="4" idx="2"/>
                </p:cNvCxnSpPr>
                <p:nvPr/>
              </p:nvCxnSpPr>
              <p:spPr>
                <a:xfrm>
                  <a:off x="3839156" y="1462370"/>
                  <a:ext cx="927866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5C876ED-30AF-48D2-8772-A7DD5C07DEF3}"/>
                    </a:ext>
                  </a:extLst>
                </p:cNvPr>
                <p:cNvCxnSpPr>
                  <a:cxnSpLocks/>
                  <a:stCxn id="12" idx="4"/>
                  <a:endCxn id="4" idx="3"/>
                </p:cNvCxnSpPr>
                <p:nvPr/>
              </p:nvCxnSpPr>
              <p:spPr>
                <a:xfrm flipH="1">
                  <a:off x="6032338" y="997353"/>
                  <a:ext cx="1" cy="6359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5F9DE36-3B57-4CEF-B9FE-FC4BCD1B88A8}"/>
                    </a:ext>
                  </a:extLst>
                </p:cNvPr>
                <p:cNvCxnSpPr>
                  <a:cxnSpLocks/>
                  <a:stCxn id="11" idx="3"/>
                  <a:endCxn id="4" idx="0"/>
                </p:cNvCxnSpPr>
                <p:nvPr/>
              </p:nvCxnSpPr>
              <p:spPr>
                <a:xfrm flipH="1">
                  <a:off x="7303431" y="1462370"/>
                  <a:ext cx="922090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C166635-1072-4CD5-B7DF-80E2235F1ACF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6032338" y="2423640"/>
                  <a:ext cx="0" cy="6600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3C1FE5B-D685-49B2-A0C4-455A0A98F942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 flipH="1">
                  <a:off x="6012081" y="3491693"/>
                  <a:ext cx="20257" cy="10688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C9E8DF6-D592-425D-9839-B7546135F32D}"/>
                    </a:ext>
                  </a:extLst>
                </p:cNvPr>
                <p:cNvCxnSpPr>
                  <a:cxnSpLocks/>
                  <a:stCxn id="22" idx="3"/>
                  <a:endCxn id="21" idx="2"/>
                </p:cNvCxnSpPr>
                <p:nvPr/>
              </p:nvCxnSpPr>
              <p:spPr>
                <a:xfrm>
                  <a:off x="3267918" y="4340911"/>
                  <a:ext cx="2506882" cy="4236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EB46E354-2AF9-4964-A07E-D81BDF1019FA}"/>
                    </a:ext>
                  </a:extLst>
                </p:cNvPr>
                <p:cNvCxnSpPr>
                  <a:cxnSpLocks/>
                  <a:endCxn id="26" idx="3"/>
                </p:cNvCxnSpPr>
                <p:nvPr/>
              </p:nvCxnSpPr>
              <p:spPr>
                <a:xfrm flipH="1">
                  <a:off x="3105865" y="556163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5057D90-86A8-463C-95B3-77631B414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6216322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5BC68754-D831-4834-8659-DDF025CC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494990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3022FD2-D11C-44BE-88D5-B678DAA7D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8647" y="4934792"/>
                  <a:ext cx="0" cy="12815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Graphic 126" descr="Wireless router">
                  <a:extLst>
                    <a:ext uri="{FF2B5EF4-FFF2-40B4-BE49-F238E27FC236}">
                      <a16:creationId xmlns:a16="http://schemas.microsoft.com/office/drawing/2014/main" id="{FB394D5C-4FE4-44F6-A121-C3A259E17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137" y="563494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Laptop">
                  <a:extLst>
                    <a:ext uri="{FF2B5EF4-FFF2-40B4-BE49-F238E27FC236}">
                      <a16:creationId xmlns:a16="http://schemas.microsoft.com/office/drawing/2014/main" id="{9246BC7C-EE10-4CBF-8CBC-862CCFB08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18" y="28277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Database">
                  <a:extLst>
                    <a:ext uri="{FF2B5EF4-FFF2-40B4-BE49-F238E27FC236}">
                      <a16:creationId xmlns:a16="http://schemas.microsoft.com/office/drawing/2014/main" id="{360E79A8-EB00-4F3C-A01C-8CEDB89BB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0600" y="7189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Database">
                  <a:extLst>
                    <a:ext uri="{FF2B5EF4-FFF2-40B4-BE49-F238E27FC236}">
                      <a16:creationId xmlns:a16="http://schemas.microsoft.com/office/drawing/2014/main" id="{D4E1A11C-AB7B-4DA3-9B94-CCF1A17C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318" y="1374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Database">
                  <a:extLst>
                    <a:ext uri="{FF2B5EF4-FFF2-40B4-BE49-F238E27FC236}">
                      <a16:creationId xmlns:a16="http://schemas.microsoft.com/office/drawing/2014/main" id="{10062861-0CF8-4DF8-9C89-C32493F1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5192" y="716665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9" name="Flowchart: Summing Junction 148">
                <a:extLst>
                  <a:ext uri="{FF2B5EF4-FFF2-40B4-BE49-F238E27FC236}">
                    <a16:creationId xmlns:a16="http://schemas.microsoft.com/office/drawing/2014/main" id="{1EBE6096-29D4-49F6-B674-7B7C283C2C35}"/>
                  </a:ext>
                </a:extLst>
              </p:cNvPr>
              <p:cNvSpPr/>
              <p:nvPr/>
            </p:nvSpPr>
            <p:spPr>
              <a:xfrm>
                <a:off x="5795056" y="3090878"/>
                <a:ext cx="474562" cy="408008"/>
              </a:xfrm>
              <a:prstGeom prst="flowChartSummingJunct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BF1F3DB-5DE5-4CD3-8DA2-95BF760B498E}"/>
                </a:ext>
              </a:extLst>
            </p:cNvPr>
            <p:cNvSpPr txBox="1"/>
            <p:nvPr/>
          </p:nvSpPr>
          <p:spPr>
            <a:xfrm>
              <a:off x="4925020" y="3090878"/>
              <a:ext cx="87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TCP-Replay 	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tcpreplay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intf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=wlan0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capt.pcap</a:t>
                </a:r>
                <a:endParaRPr lang="en-GB" dirty="0"/>
              </a:p>
              <a:p>
                <a:pPr lvl="1"/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abgefangen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 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B957-94DA-4751-8DA3-4A9737E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Blockieren</a:t>
            </a:r>
            <a:r>
              <a:rPr lang="en-GB" dirty="0"/>
              <a:t> Port 443, </a:t>
            </a:r>
            <a:r>
              <a:rPr lang="en-GB" dirty="0" err="1"/>
              <a:t>Ausweichen</a:t>
            </a:r>
            <a:r>
              <a:rPr lang="en-GB" dirty="0"/>
              <a:t> auf Port 80</a:t>
            </a:r>
          </a:p>
          <a:p>
            <a:pPr lvl="1"/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  <a:p>
            <a:r>
              <a:rPr lang="en-GB" dirty="0"/>
              <a:t>ARP-Spoof &amp; SSL-Strip</a:t>
            </a:r>
          </a:p>
          <a:p>
            <a:pPr lvl="1"/>
            <a:r>
              <a:rPr lang="en-GB" dirty="0" err="1"/>
              <a:t>nutzlos</a:t>
            </a:r>
            <a:endParaRPr lang="en-GB" dirty="0"/>
          </a:p>
          <a:p>
            <a:r>
              <a:rPr lang="en-GB" dirty="0"/>
              <a:t>SSL-Sniff</a:t>
            </a:r>
          </a:p>
          <a:p>
            <a:pPr lvl="1"/>
            <a:r>
              <a:rPr lang="en-GB" dirty="0"/>
              <a:t>Auch </a:t>
            </a:r>
            <a:r>
              <a:rPr lang="en-GB" dirty="0" err="1"/>
              <a:t>nicht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 Philips Hue 						</a:t>
                </a:r>
              </a:p>
              <a:p>
                <a:pPr lvl="1"/>
                <a:r>
                  <a:rPr lang="en-GB" dirty="0"/>
                  <a:t>SSL Strip das </a:t>
                </a:r>
                <a:r>
                  <a:rPr lang="en-GB" dirty="0" err="1"/>
                  <a:t>falsche</a:t>
                </a:r>
                <a:r>
                  <a:rPr lang="en-GB" dirty="0"/>
                  <a:t> Tool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✔ </a:t>
                </a:r>
                <a:r>
                  <a:rPr lang="en-GB" dirty="0"/>
                  <a:t>LED-Matrix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Phase 3: SSL-Stripping und Verwandtes</vt:lpstr>
      <vt:lpstr>Inhalt</vt:lpstr>
      <vt:lpstr>Wiederholung</vt:lpstr>
      <vt:lpstr>PowerPoint Presentation</vt:lpstr>
      <vt:lpstr>Philips Hue</vt:lpstr>
      <vt:lpstr>Philips Hue cont.</vt:lpstr>
      <vt:lpstr>LED-Matrix</vt:lpstr>
      <vt:lpstr>LED-Matrix</vt:lpstr>
      <vt:lpstr>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103</cp:revision>
  <dcterms:created xsi:type="dcterms:W3CDTF">2017-12-08T12:12:42Z</dcterms:created>
  <dcterms:modified xsi:type="dcterms:W3CDTF">2017-12-08T16:03:33Z</dcterms:modified>
</cp:coreProperties>
</file>