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6"/>
  </p:notes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9" r:id="rId9"/>
    <p:sldId id="264" r:id="rId10"/>
    <p:sldId id="265" r:id="rId11"/>
    <p:sldId id="266" r:id="rId12"/>
    <p:sldId id="267" r:id="rId13"/>
    <p:sldId id="268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EBE373-B0CC-4888-B21E-900BE5203096}" v="8" dt="2021-10-27T12:29:54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Alejandro Rios Romero" userId="fb9374e6-b999-4f2f-aaa9-359ed2d0598b" providerId="ADAL" clId="{D9EBE373-B0CC-4888-B21E-900BE5203096}"/>
    <pc:docChg chg="undo redo custSel addSld modSld sldOrd addMainMaster delMainMaster">
      <pc:chgData name="Manuel Alejandro Rios Romero" userId="fb9374e6-b999-4f2f-aaa9-359ed2d0598b" providerId="ADAL" clId="{D9EBE373-B0CC-4888-B21E-900BE5203096}" dt="2021-10-27T12:51:55.146" v="1258" actId="20577"/>
      <pc:docMkLst>
        <pc:docMk/>
      </pc:docMkLst>
      <pc:sldChg chg="addSp modSp new mod setBg modClrScheme chgLayout">
        <pc:chgData name="Manuel Alejandro Rios Romero" userId="fb9374e6-b999-4f2f-aaa9-359ed2d0598b" providerId="ADAL" clId="{D9EBE373-B0CC-4888-B21E-900BE5203096}" dt="2021-10-22T02:51:36.058" v="40" actId="403"/>
        <pc:sldMkLst>
          <pc:docMk/>
          <pc:sldMk cId="3085352413" sldId="256"/>
        </pc:sldMkLst>
        <pc:spChg chg="mod">
          <ac:chgData name="Manuel Alejandro Rios Romero" userId="fb9374e6-b999-4f2f-aaa9-359ed2d0598b" providerId="ADAL" clId="{D9EBE373-B0CC-4888-B21E-900BE5203096}" dt="2021-10-22T02:51:25.585" v="23" actId="26606"/>
          <ac:spMkLst>
            <pc:docMk/>
            <pc:sldMk cId="3085352413" sldId="256"/>
            <ac:spMk id="2" creationId="{E6D6AA16-00AA-4D00-BF96-CA142F317EAB}"/>
          </ac:spMkLst>
        </pc:spChg>
        <pc:spChg chg="mod">
          <ac:chgData name="Manuel Alejandro Rios Romero" userId="fb9374e6-b999-4f2f-aaa9-359ed2d0598b" providerId="ADAL" clId="{D9EBE373-B0CC-4888-B21E-900BE5203096}" dt="2021-10-22T02:51:36.058" v="40" actId="403"/>
          <ac:spMkLst>
            <pc:docMk/>
            <pc:sldMk cId="3085352413" sldId="256"/>
            <ac:spMk id="3" creationId="{EB03F5D4-7B8D-45A4-A363-2B5204D64C7B}"/>
          </ac:spMkLst>
        </pc:spChg>
        <pc:spChg chg="add">
          <ac:chgData name="Manuel Alejandro Rios Romero" userId="fb9374e6-b999-4f2f-aaa9-359ed2d0598b" providerId="ADAL" clId="{D9EBE373-B0CC-4888-B21E-900BE5203096}" dt="2021-10-22T02:51:25.585" v="23" actId="26606"/>
          <ac:spMkLst>
            <pc:docMk/>
            <pc:sldMk cId="3085352413" sldId="256"/>
            <ac:spMk id="9" creationId="{6CA2C65D-0168-1245-86C8-62A8A6F7B813}"/>
          </ac:spMkLst>
        </pc:spChg>
        <pc:spChg chg="add">
          <ac:chgData name="Manuel Alejandro Rios Romero" userId="fb9374e6-b999-4f2f-aaa9-359ed2d0598b" providerId="ADAL" clId="{D9EBE373-B0CC-4888-B21E-900BE5203096}" dt="2021-10-22T02:51:25.585" v="23" actId="26606"/>
          <ac:spMkLst>
            <pc:docMk/>
            <pc:sldMk cId="3085352413" sldId="256"/>
            <ac:spMk id="11" creationId="{4029224B-C0FC-EC47-B248-0D4271BC7FC3}"/>
          </ac:spMkLst>
        </pc:spChg>
        <pc:spChg chg="add">
          <ac:chgData name="Manuel Alejandro Rios Romero" userId="fb9374e6-b999-4f2f-aaa9-359ed2d0598b" providerId="ADAL" clId="{D9EBE373-B0CC-4888-B21E-900BE5203096}" dt="2021-10-22T02:51:25.585" v="23" actId="26606"/>
          <ac:spMkLst>
            <pc:docMk/>
            <pc:sldMk cId="3085352413" sldId="256"/>
            <ac:spMk id="13" creationId="{755E9273-3717-C94C-9BFF-75E87E47C46A}"/>
          </ac:spMkLst>
        </pc:spChg>
        <pc:picChg chg="add">
          <ac:chgData name="Manuel Alejandro Rios Romero" userId="fb9374e6-b999-4f2f-aaa9-359ed2d0598b" providerId="ADAL" clId="{D9EBE373-B0CC-4888-B21E-900BE5203096}" dt="2021-10-22T02:51:25.585" v="23" actId="26606"/>
          <ac:picMkLst>
            <pc:docMk/>
            <pc:sldMk cId="3085352413" sldId="256"/>
            <ac:picMk id="4" creationId="{B30CAA23-C36A-45C7-906D-4DD295B2F855}"/>
          </ac:picMkLst>
        </pc:picChg>
      </pc:sldChg>
      <pc:sldChg chg="addSp delSp modSp new mod setBg">
        <pc:chgData name="Manuel Alejandro Rios Romero" userId="fb9374e6-b999-4f2f-aaa9-359ed2d0598b" providerId="ADAL" clId="{D9EBE373-B0CC-4888-B21E-900BE5203096}" dt="2021-10-22T03:13:12.267" v="523" actId="26606"/>
        <pc:sldMkLst>
          <pc:docMk/>
          <pc:sldMk cId="1803320894" sldId="257"/>
        </pc:sldMkLst>
        <pc:spChg chg="mod">
          <ac:chgData name="Manuel Alejandro Rios Romero" userId="fb9374e6-b999-4f2f-aaa9-359ed2d0598b" providerId="ADAL" clId="{D9EBE373-B0CC-4888-B21E-900BE5203096}" dt="2021-10-22T03:13:12.267" v="523" actId="26606"/>
          <ac:spMkLst>
            <pc:docMk/>
            <pc:sldMk cId="1803320894" sldId="257"/>
            <ac:spMk id="2" creationId="{3207F629-A682-4A81-99A2-B4431ABF0BD7}"/>
          </ac:spMkLst>
        </pc:spChg>
        <pc:spChg chg="del mod">
          <ac:chgData name="Manuel Alejandro Rios Romero" userId="fb9374e6-b999-4f2f-aaa9-359ed2d0598b" providerId="ADAL" clId="{D9EBE373-B0CC-4888-B21E-900BE5203096}" dt="2021-10-22T03:13:12.267" v="523" actId="26606"/>
          <ac:spMkLst>
            <pc:docMk/>
            <pc:sldMk cId="1803320894" sldId="257"/>
            <ac:spMk id="3" creationId="{DED7EA2A-AAFE-43FD-A17E-A9E280E5C402}"/>
          </ac:spMkLst>
        </pc:spChg>
        <pc:spChg chg="add">
          <ac:chgData name="Manuel Alejandro Rios Romero" userId="fb9374e6-b999-4f2f-aaa9-359ed2d0598b" providerId="ADAL" clId="{D9EBE373-B0CC-4888-B21E-900BE5203096}" dt="2021-10-22T03:13:12.267" v="523" actId="26606"/>
          <ac:spMkLst>
            <pc:docMk/>
            <pc:sldMk cId="1803320894" sldId="257"/>
            <ac:spMk id="9" creationId="{579E3846-8D0B-B14A-817A-7FAC9DDAB4D8}"/>
          </ac:spMkLst>
        </pc:spChg>
        <pc:spChg chg="add">
          <ac:chgData name="Manuel Alejandro Rios Romero" userId="fb9374e6-b999-4f2f-aaa9-359ed2d0598b" providerId="ADAL" clId="{D9EBE373-B0CC-4888-B21E-900BE5203096}" dt="2021-10-22T03:13:12.267" v="523" actId="26606"/>
          <ac:spMkLst>
            <pc:docMk/>
            <pc:sldMk cId="1803320894" sldId="257"/>
            <ac:spMk id="11" creationId="{B2DEF72E-9A56-3A45-8ADA-E6F93BA8EF47}"/>
          </ac:spMkLst>
        </pc:spChg>
        <pc:spChg chg="add">
          <ac:chgData name="Manuel Alejandro Rios Romero" userId="fb9374e6-b999-4f2f-aaa9-359ed2d0598b" providerId="ADAL" clId="{D9EBE373-B0CC-4888-B21E-900BE5203096}" dt="2021-10-22T03:13:12.267" v="523" actId="26606"/>
          <ac:spMkLst>
            <pc:docMk/>
            <pc:sldMk cId="1803320894" sldId="257"/>
            <ac:spMk id="13" creationId="{882E6E09-FCB0-5F41-8BAE-C0581D54B5FD}"/>
          </ac:spMkLst>
        </pc:spChg>
        <pc:spChg chg="add">
          <ac:chgData name="Manuel Alejandro Rios Romero" userId="fb9374e6-b999-4f2f-aaa9-359ed2d0598b" providerId="ADAL" clId="{D9EBE373-B0CC-4888-B21E-900BE5203096}" dt="2021-10-22T03:13:12.267" v="523" actId="26606"/>
          <ac:spMkLst>
            <pc:docMk/>
            <pc:sldMk cId="1803320894" sldId="257"/>
            <ac:spMk id="15" creationId="{D269DB01-9C3C-7841-B8E8-6FDFEF70CB7D}"/>
          </ac:spMkLst>
        </pc:spChg>
        <pc:graphicFrameChg chg="add">
          <ac:chgData name="Manuel Alejandro Rios Romero" userId="fb9374e6-b999-4f2f-aaa9-359ed2d0598b" providerId="ADAL" clId="{D9EBE373-B0CC-4888-B21E-900BE5203096}" dt="2021-10-22T03:13:12.267" v="523" actId="26606"/>
          <ac:graphicFrameMkLst>
            <pc:docMk/>
            <pc:sldMk cId="1803320894" sldId="257"/>
            <ac:graphicFrameMk id="5" creationId="{DF447F89-72C8-4A46-B607-10F5341C1563}"/>
          </ac:graphicFrameMkLst>
        </pc:graphicFrameChg>
      </pc:sldChg>
      <pc:sldChg chg="addSp delSp modSp new mod setBg">
        <pc:chgData name="Manuel Alejandro Rios Romero" userId="fb9374e6-b999-4f2f-aaa9-359ed2d0598b" providerId="ADAL" clId="{D9EBE373-B0CC-4888-B21E-900BE5203096}" dt="2021-10-22T03:53:22.334" v="596" actId="20577"/>
        <pc:sldMkLst>
          <pc:docMk/>
          <pc:sldMk cId="4203670069" sldId="258"/>
        </pc:sldMkLst>
        <pc:spChg chg="mod">
          <ac:chgData name="Manuel Alejandro Rios Romero" userId="fb9374e6-b999-4f2f-aaa9-359ed2d0598b" providerId="ADAL" clId="{D9EBE373-B0CC-4888-B21E-900BE5203096}" dt="2021-10-22T03:52:01.070" v="549" actId="26606"/>
          <ac:spMkLst>
            <pc:docMk/>
            <pc:sldMk cId="4203670069" sldId="258"/>
            <ac:spMk id="2" creationId="{68F15CAD-28E0-4A48-8D0B-7DB81829CFBB}"/>
          </ac:spMkLst>
        </pc:spChg>
        <pc:spChg chg="del">
          <ac:chgData name="Manuel Alejandro Rios Romero" userId="fb9374e6-b999-4f2f-aaa9-359ed2d0598b" providerId="ADAL" clId="{D9EBE373-B0CC-4888-B21E-900BE5203096}" dt="2021-10-22T03:12:55.697" v="518" actId="478"/>
          <ac:spMkLst>
            <pc:docMk/>
            <pc:sldMk cId="4203670069" sldId="258"/>
            <ac:spMk id="3" creationId="{08C78901-87D7-4DC0-9C89-BEC1EA327578}"/>
          </ac:spMkLst>
        </pc:spChg>
        <pc:spChg chg="add del">
          <ac:chgData name="Manuel Alejandro Rios Romero" userId="fb9374e6-b999-4f2f-aaa9-359ed2d0598b" providerId="ADAL" clId="{D9EBE373-B0CC-4888-B21E-900BE5203096}" dt="2021-10-22T03:50:29.084" v="531" actId="26606"/>
          <ac:spMkLst>
            <pc:docMk/>
            <pc:sldMk cId="4203670069" sldId="258"/>
            <ac:spMk id="10" creationId="{1D227D51-204B-ED48-AF9A-0BE9633FE04A}"/>
          </ac:spMkLst>
        </pc:spChg>
        <pc:spChg chg="add del">
          <ac:chgData name="Manuel Alejandro Rios Romero" userId="fb9374e6-b999-4f2f-aaa9-359ed2d0598b" providerId="ADAL" clId="{D9EBE373-B0CC-4888-B21E-900BE5203096}" dt="2021-10-22T03:50:29.084" v="531" actId="26606"/>
          <ac:spMkLst>
            <pc:docMk/>
            <pc:sldMk cId="4203670069" sldId="258"/>
            <ac:spMk id="12" creationId="{57A23F45-CDAE-8A40-8DE7-92A0BBC119B7}"/>
          </ac:spMkLst>
        </pc:spChg>
        <pc:spChg chg="add del">
          <ac:chgData name="Manuel Alejandro Rios Romero" userId="fb9374e6-b999-4f2f-aaa9-359ed2d0598b" providerId="ADAL" clId="{D9EBE373-B0CC-4888-B21E-900BE5203096}" dt="2021-10-22T03:50:29.084" v="531" actId="26606"/>
          <ac:spMkLst>
            <pc:docMk/>
            <pc:sldMk cId="4203670069" sldId="258"/>
            <ac:spMk id="14" creationId="{68546383-CCC4-544B-B0D8-DE78DE39BB78}"/>
          </ac:spMkLst>
        </pc:spChg>
        <pc:spChg chg="add del">
          <ac:chgData name="Manuel Alejandro Rios Romero" userId="fb9374e6-b999-4f2f-aaa9-359ed2d0598b" providerId="ADAL" clId="{D9EBE373-B0CC-4888-B21E-900BE5203096}" dt="2021-10-22T03:50:29.084" v="531" actId="26606"/>
          <ac:spMkLst>
            <pc:docMk/>
            <pc:sldMk cId="4203670069" sldId="258"/>
            <ac:spMk id="16" creationId="{6CA2C65D-0168-1245-86C8-62A8A6F7B813}"/>
          </ac:spMkLst>
        </pc:spChg>
        <pc:spChg chg="add del">
          <ac:chgData name="Manuel Alejandro Rios Romero" userId="fb9374e6-b999-4f2f-aaa9-359ed2d0598b" providerId="ADAL" clId="{D9EBE373-B0CC-4888-B21E-900BE5203096}" dt="2021-10-22T03:50:29.084" v="531" actId="26606"/>
          <ac:spMkLst>
            <pc:docMk/>
            <pc:sldMk cId="4203670069" sldId="258"/>
            <ac:spMk id="18" creationId="{755E9273-3717-C94C-9BFF-75E87E47C46A}"/>
          </ac:spMkLst>
        </pc:spChg>
        <pc:spChg chg="add del">
          <ac:chgData name="Manuel Alejandro Rios Romero" userId="fb9374e6-b999-4f2f-aaa9-359ed2d0598b" providerId="ADAL" clId="{D9EBE373-B0CC-4888-B21E-900BE5203096}" dt="2021-10-22T03:50:29.084" v="531" actId="26606"/>
          <ac:spMkLst>
            <pc:docMk/>
            <pc:sldMk cId="4203670069" sldId="258"/>
            <ac:spMk id="20" creationId="{9BA6F386-E5BF-4C49-AC0B-6772CD313553}"/>
          </ac:spMkLst>
        </pc:spChg>
        <pc:spChg chg="add del">
          <ac:chgData name="Manuel Alejandro Rios Romero" userId="fb9374e6-b999-4f2f-aaa9-359ed2d0598b" providerId="ADAL" clId="{D9EBE373-B0CC-4888-B21E-900BE5203096}" dt="2021-10-22T03:50:29.869" v="533" actId="26606"/>
          <ac:spMkLst>
            <pc:docMk/>
            <pc:sldMk cId="4203670069" sldId="258"/>
            <ac:spMk id="22" creationId="{1D227D51-204B-ED48-AF9A-0BE9633FE04A}"/>
          </ac:spMkLst>
        </pc:spChg>
        <pc:spChg chg="add del">
          <ac:chgData name="Manuel Alejandro Rios Romero" userId="fb9374e6-b999-4f2f-aaa9-359ed2d0598b" providerId="ADAL" clId="{D9EBE373-B0CC-4888-B21E-900BE5203096}" dt="2021-10-22T03:50:29.869" v="533" actId="26606"/>
          <ac:spMkLst>
            <pc:docMk/>
            <pc:sldMk cId="4203670069" sldId="258"/>
            <ac:spMk id="23" creationId="{57A23F45-CDAE-8A40-8DE7-92A0BBC119B7}"/>
          </ac:spMkLst>
        </pc:spChg>
        <pc:spChg chg="add del">
          <ac:chgData name="Manuel Alejandro Rios Romero" userId="fb9374e6-b999-4f2f-aaa9-359ed2d0598b" providerId="ADAL" clId="{D9EBE373-B0CC-4888-B21E-900BE5203096}" dt="2021-10-22T03:50:29.869" v="533" actId="26606"/>
          <ac:spMkLst>
            <pc:docMk/>
            <pc:sldMk cId="4203670069" sldId="258"/>
            <ac:spMk id="24" creationId="{68546383-CCC4-544B-B0D8-DE78DE39BB78}"/>
          </ac:spMkLst>
        </pc:spChg>
        <pc:spChg chg="add del">
          <ac:chgData name="Manuel Alejandro Rios Romero" userId="fb9374e6-b999-4f2f-aaa9-359ed2d0598b" providerId="ADAL" clId="{D9EBE373-B0CC-4888-B21E-900BE5203096}" dt="2021-10-22T03:50:29.869" v="533" actId="26606"/>
          <ac:spMkLst>
            <pc:docMk/>
            <pc:sldMk cId="4203670069" sldId="258"/>
            <ac:spMk id="25" creationId="{6CA2C65D-0168-1245-86C8-62A8A6F7B813}"/>
          </ac:spMkLst>
        </pc:spChg>
        <pc:spChg chg="add del">
          <ac:chgData name="Manuel Alejandro Rios Romero" userId="fb9374e6-b999-4f2f-aaa9-359ed2d0598b" providerId="ADAL" clId="{D9EBE373-B0CC-4888-B21E-900BE5203096}" dt="2021-10-22T03:50:29.869" v="533" actId="26606"/>
          <ac:spMkLst>
            <pc:docMk/>
            <pc:sldMk cId="4203670069" sldId="258"/>
            <ac:spMk id="26" creationId="{56EC6756-249A-354D-B2C0-DA82BEEEC9B9}"/>
          </ac:spMkLst>
        </pc:spChg>
        <pc:spChg chg="add del">
          <ac:chgData name="Manuel Alejandro Rios Romero" userId="fb9374e6-b999-4f2f-aaa9-359ed2d0598b" providerId="ADAL" clId="{D9EBE373-B0CC-4888-B21E-900BE5203096}" dt="2021-10-22T03:50:29.869" v="533" actId="26606"/>
          <ac:spMkLst>
            <pc:docMk/>
            <pc:sldMk cId="4203670069" sldId="258"/>
            <ac:spMk id="27" creationId="{99B14128-2D03-F14B-8681-9410A28F3AA2}"/>
          </ac:spMkLst>
        </pc:spChg>
        <pc:spChg chg="add del">
          <ac:chgData name="Manuel Alejandro Rios Romero" userId="fb9374e6-b999-4f2f-aaa9-359ed2d0598b" providerId="ADAL" clId="{D9EBE373-B0CC-4888-B21E-900BE5203096}" dt="2021-10-22T03:50:34.759" v="535" actId="26606"/>
          <ac:spMkLst>
            <pc:docMk/>
            <pc:sldMk cId="4203670069" sldId="258"/>
            <ac:spMk id="29" creationId="{1D227D51-204B-ED48-AF9A-0BE9633FE04A}"/>
          </ac:spMkLst>
        </pc:spChg>
        <pc:spChg chg="add del">
          <ac:chgData name="Manuel Alejandro Rios Romero" userId="fb9374e6-b999-4f2f-aaa9-359ed2d0598b" providerId="ADAL" clId="{D9EBE373-B0CC-4888-B21E-900BE5203096}" dt="2021-10-22T03:50:34.759" v="535" actId="26606"/>
          <ac:spMkLst>
            <pc:docMk/>
            <pc:sldMk cId="4203670069" sldId="258"/>
            <ac:spMk id="30" creationId="{57A23F45-CDAE-8A40-8DE7-92A0BBC119B7}"/>
          </ac:spMkLst>
        </pc:spChg>
        <pc:spChg chg="add del">
          <ac:chgData name="Manuel Alejandro Rios Romero" userId="fb9374e6-b999-4f2f-aaa9-359ed2d0598b" providerId="ADAL" clId="{D9EBE373-B0CC-4888-B21E-900BE5203096}" dt="2021-10-22T03:50:34.759" v="535" actId="26606"/>
          <ac:spMkLst>
            <pc:docMk/>
            <pc:sldMk cId="4203670069" sldId="258"/>
            <ac:spMk id="31" creationId="{68546383-CCC4-544B-B0D8-DE78DE39BB78}"/>
          </ac:spMkLst>
        </pc:spChg>
        <pc:spChg chg="add del">
          <ac:chgData name="Manuel Alejandro Rios Romero" userId="fb9374e6-b999-4f2f-aaa9-359ed2d0598b" providerId="ADAL" clId="{D9EBE373-B0CC-4888-B21E-900BE5203096}" dt="2021-10-22T03:50:34.759" v="535" actId="26606"/>
          <ac:spMkLst>
            <pc:docMk/>
            <pc:sldMk cId="4203670069" sldId="258"/>
            <ac:spMk id="32" creationId="{6CA2C65D-0168-1245-86C8-62A8A6F7B813}"/>
          </ac:spMkLst>
        </pc:spChg>
        <pc:spChg chg="add del">
          <ac:chgData name="Manuel Alejandro Rios Romero" userId="fb9374e6-b999-4f2f-aaa9-359ed2d0598b" providerId="ADAL" clId="{D9EBE373-B0CC-4888-B21E-900BE5203096}" dt="2021-10-22T03:50:34.759" v="535" actId="26606"/>
          <ac:spMkLst>
            <pc:docMk/>
            <pc:sldMk cId="4203670069" sldId="258"/>
            <ac:spMk id="33" creationId="{755E9273-3717-C94C-9BFF-75E87E47C46A}"/>
          </ac:spMkLst>
        </pc:spChg>
        <pc:spChg chg="add del">
          <ac:chgData name="Manuel Alejandro Rios Romero" userId="fb9374e6-b999-4f2f-aaa9-359ed2d0598b" providerId="ADAL" clId="{D9EBE373-B0CC-4888-B21E-900BE5203096}" dt="2021-10-22T03:50:34.759" v="535" actId="26606"/>
          <ac:spMkLst>
            <pc:docMk/>
            <pc:sldMk cId="4203670069" sldId="258"/>
            <ac:spMk id="34" creationId="{5FA1B450-DB4E-404E-9C1C-703E4FCCF831}"/>
          </ac:spMkLst>
        </pc:spChg>
        <pc:spChg chg="add mod">
          <ac:chgData name="Manuel Alejandro Rios Romero" userId="fb9374e6-b999-4f2f-aaa9-359ed2d0598b" providerId="ADAL" clId="{D9EBE373-B0CC-4888-B21E-900BE5203096}" dt="2021-10-22T03:53:22.334" v="596" actId="20577"/>
          <ac:spMkLst>
            <pc:docMk/>
            <pc:sldMk cId="4203670069" sldId="258"/>
            <ac:spMk id="35" creationId="{7BDC9DAF-041A-43BD-82F9-50CFE872A4F3}"/>
          </ac:spMkLst>
        </pc:spChg>
        <pc:spChg chg="add del">
          <ac:chgData name="Manuel Alejandro Rios Romero" userId="fb9374e6-b999-4f2f-aaa9-359ed2d0598b" providerId="ADAL" clId="{D9EBE373-B0CC-4888-B21E-900BE5203096}" dt="2021-10-22T03:52:01.070" v="549" actId="26606"/>
          <ac:spMkLst>
            <pc:docMk/>
            <pc:sldMk cId="4203670069" sldId="258"/>
            <ac:spMk id="36" creationId="{1D227D51-204B-ED48-AF9A-0BE9633FE04A}"/>
          </ac:spMkLst>
        </pc:spChg>
        <pc:spChg chg="add del">
          <ac:chgData name="Manuel Alejandro Rios Romero" userId="fb9374e6-b999-4f2f-aaa9-359ed2d0598b" providerId="ADAL" clId="{D9EBE373-B0CC-4888-B21E-900BE5203096}" dt="2021-10-22T03:52:01.070" v="549" actId="26606"/>
          <ac:spMkLst>
            <pc:docMk/>
            <pc:sldMk cId="4203670069" sldId="258"/>
            <ac:spMk id="37" creationId="{57A23F45-CDAE-8A40-8DE7-92A0BBC119B7}"/>
          </ac:spMkLst>
        </pc:spChg>
        <pc:spChg chg="add del">
          <ac:chgData name="Manuel Alejandro Rios Romero" userId="fb9374e6-b999-4f2f-aaa9-359ed2d0598b" providerId="ADAL" clId="{D9EBE373-B0CC-4888-B21E-900BE5203096}" dt="2021-10-22T03:52:01.070" v="549" actId="26606"/>
          <ac:spMkLst>
            <pc:docMk/>
            <pc:sldMk cId="4203670069" sldId="258"/>
            <ac:spMk id="38" creationId="{68546383-CCC4-544B-B0D8-DE78DE39BB78}"/>
          </ac:spMkLst>
        </pc:spChg>
        <pc:spChg chg="add del">
          <ac:chgData name="Manuel Alejandro Rios Romero" userId="fb9374e6-b999-4f2f-aaa9-359ed2d0598b" providerId="ADAL" clId="{D9EBE373-B0CC-4888-B21E-900BE5203096}" dt="2021-10-22T03:52:01.070" v="549" actId="26606"/>
          <ac:spMkLst>
            <pc:docMk/>
            <pc:sldMk cId="4203670069" sldId="258"/>
            <ac:spMk id="39" creationId="{6CA2C65D-0168-1245-86C8-62A8A6F7B813}"/>
          </ac:spMkLst>
        </pc:spChg>
        <pc:spChg chg="add del">
          <ac:chgData name="Manuel Alejandro Rios Romero" userId="fb9374e6-b999-4f2f-aaa9-359ed2d0598b" providerId="ADAL" clId="{D9EBE373-B0CC-4888-B21E-900BE5203096}" dt="2021-10-22T03:52:01.070" v="549" actId="26606"/>
          <ac:spMkLst>
            <pc:docMk/>
            <pc:sldMk cId="4203670069" sldId="258"/>
            <ac:spMk id="40" creationId="{755E9273-3717-C94C-9BFF-75E87E47C46A}"/>
          </ac:spMkLst>
        </pc:spChg>
        <pc:spChg chg="add del">
          <ac:chgData name="Manuel Alejandro Rios Romero" userId="fb9374e6-b999-4f2f-aaa9-359ed2d0598b" providerId="ADAL" clId="{D9EBE373-B0CC-4888-B21E-900BE5203096}" dt="2021-10-22T03:52:01.070" v="549" actId="26606"/>
          <ac:spMkLst>
            <pc:docMk/>
            <pc:sldMk cId="4203670069" sldId="258"/>
            <ac:spMk id="41" creationId="{9BA6F386-E5BF-4C49-AC0B-6772CD313553}"/>
          </ac:spMkLst>
        </pc:spChg>
        <pc:picChg chg="add del mod">
          <ac:chgData name="Manuel Alejandro Rios Romero" userId="fb9374e6-b999-4f2f-aaa9-359ed2d0598b" providerId="ADAL" clId="{D9EBE373-B0CC-4888-B21E-900BE5203096}" dt="2021-10-22T03:52:01.435" v="550" actId="22"/>
          <ac:picMkLst>
            <pc:docMk/>
            <pc:sldMk cId="4203670069" sldId="258"/>
            <ac:picMk id="5" creationId="{01EC9794-60E9-4EE2-8F36-9C4F29A73120}"/>
          </ac:picMkLst>
        </pc:picChg>
        <pc:picChg chg="add del">
          <ac:chgData name="Manuel Alejandro Rios Romero" userId="fb9374e6-b999-4f2f-aaa9-359ed2d0598b" providerId="ADAL" clId="{D9EBE373-B0CC-4888-B21E-900BE5203096}" dt="2021-10-22T03:52:05.228" v="552" actId="22"/>
          <ac:picMkLst>
            <pc:docMk/>
            <pc:sldMk cId="4203670069" sldId="258"/>
            <ac:picMk id="7" creationId="{A9E9E71B-A024-4881-8C4A-CF9FF018D435}"/>
          </ac:picMkLst>
        </pc:picChg>
        <pc:picChg chg="add mod">
          <ac:chgData name="Manuel Alejandro Rios Romero" userId="fb9374e6-b999-4f2f-aaa9-359ed2d0598b" providerId="ADAL" clId="{D9EBE373-B0CC-4888-B21E-900BE5203096}" dt="2021-10-22T03:52:46.879" v="577" actId="14100"/>
          <ac:picMkLst>
            <pc:docMk/>
            <pc:sldMk cId="4203670069" sldId="258"/>
            <ac:picMk id="9" creationId="{6D12972B-593C-4451-B542-FBF1452E3593}"/>
          </ac:picMkLst>
        </pc:picChg>
      </pc:sldChg>
      <pc:sldChg chg="addSp delSp modSp new mod setBg">
        <pc:chgData name="Manuel Alejandro Rios Romero" userId="fb9374e6-b999-4f2f-aaa9-359ed2d0598b" providerId="ADAL" clId="{D9EBE373-B0CC-4888-B21E-900BE5203096}" dt="2021-10-22T04:10:48.089" v="803" actId="26606"/>
        <pc:sldMkLst>
          <pc:docMk/>
          <pc:sldMk cId="466581589" sldId="259"/>
        </pc:sldMkLst>
        <pc:spChg chg="mod">
          <ac:chgData name="Manuel Alejandro Rios Romero" userId="fb9374e6-b999-4f2f-aaa9-359ed2d0598b" providerId="ADAL" clId="{D9EBE373-B0CC-4888-B21E-900BE5203096}" dt="2021-10-22T04:10:48.089" v="803" actId="26606"/>
          <ac:spMkLst>
            <pc:docMk/>
            <pc:sldMk cId="466581589" sldId="259"/>
            <ac:spMk id="2" creationId="{1709C6EA-E4B1-4A33-B478-6ACAA3728BAF}"/>
          </ac:spMkLst>
        </pc:spChg>
        <pc:spChg chg="del">
          <ac:chgData name="Manuel Alejandro Rios Romero" userId="fb9374e6-b999-4f2f-aaa9-359ed2d0598b" providerId="ADAL" clId="{D9EBE373-B0CC-4888-B21E-900BE5203096}" dt="2021-10-22T03:52:18.831" v="555" actId="21"/>
          <ac:spMkLst>
            <pc:docMk/>
            <pc:sldMk cId="466581589" sldId="259"/>
            <ac:spMk id="3" creationId="{00B8C92D-167C-4CDD-85DB-E6F1B8213628}"/>
          </ac:spMkLst>
        </pc:spChg>
        <pc:spChg chg="add mod">
          <ac:chgData name="Manuel Alejandro Rios Romero" userId="fb9374e6-b999-4f2f-aaa9-359ed2d0598b" providerId="ADAL" clId="{D9EBE373-B0CC-4888-B21E-900BE5203096}" dt="2021-10-22T04:10:48.089" v="803" actId="26606"/>
          <ac:spMkLst>
            <pc:docMk/>
            <pc:sldMk cId="466581589" sldId="259"/>
            <ac:spMk id="4" creationId="{A35244F8-D387-48DC-AB55-5D789B1FEA8E}"/>
          </ac:spMkLst>
        </pc:spChg>
        <pc:spChg chg="add">
          <ac:chgData name="Manuel Alejandro Rios Romero" userId="fb9374e6-b999-4f2f-aaa9-359ed2d0598b" providerId="ADAL" clId="{D9EBE373-B0CC-4888-B21E-900BE5203096}" dt="2021-10-22T04:10:48.089" v="803" actId="26606"/>
          <ac:spMkLst>
            <pc:docMk/>
            <pc:sldMk cId="466581589" sldId="259"/>
            <ac:spMk id="11" creationId="{579E3846-8D0B-B14A-817A-7FAC9DDAB4D8}"/>
          </ac:spMkLst>
        </pc:spChg>
        <pc:spChg chg="add">
          <ac:chgData name="Manuel Alejandro Rios Romero" userId="fb9374e6-b999-4f2f-aaa9-359ed2d0598b" providerId="ADAL" clId="{D9EBE373-B0CC-4888-B21E-900BE5203096}" dt="2021-10-22T04:10:48.089" v="803" actId="26606"/>
          <ac:spMkLst>
            <pc:docMk/>
            <pc:sldMk cId="466581589" sldId="259"/>
            <ac:spMk id="13" creationId="{BE50E7BE-734F-224D-B03E-074DE1D12480}"/>
          </ac:spMkLst>
        </pc:spChg>
        <pc:spChg chg="add">
          <ac:chgData name="Manuel Alejandro Rios Romero" userId="fb9374e6-b999-4f2f-aaa9-359ed2d0598b" providerId="ADAL" clId="{D9EBE373-B0CC-4888-B21E-900BE5203096}" dt="2021-10-22T04:10:48.089" v="803" actId="26606"/>
          <ac:spMkLst>
            <pc:docMk/>
            <pc:sldMk cId="466581589" sldId="259"/>
            <ac:spMk id="15" creationId="{DCA5172B-100A-154D-8648-280629D67DD0}"/>
          </ac:spMkLst>
        </pc:spChg>
        <pc:picChg chg="add mod">
          <ac:chgData name="Manuel Alejandro Rios Romero" userId="fb9374e6-b999-4f2f-aaa9-359ed2d0598b" providerId="ADAL" clId="{D9EBE373-B0CC-4888-B21E-900BE5203096}" dt="2021-10-22T04:10:48.089" v="803" actId="26606"/>
          <ac:picMkLst>
            <pc:docMk/>
            <pc:sldMk cId="466581589" sldId="259"/>
            <ac:picMk id="6" creationId="{0F662DC5-4C1B-4CA2-81C8-6C86A76DB2DB}"/>
          </ac:picMkLst>
        </pc:picChg>
      </pc:sldChg>
      <pc:sldChg chg="addSp delSp modSp new mod setBg">
        <pc:chgData name="Manuel Alejandro Rios Romero" userId="fb9374e6-b999-4f2f-aaa9-359ed2d0598b" providerId="ADAL" clId="{D9EBE373-B0CC-4888-B21E-900BE5203096}" dt="2021-10-22T04:14:12.555" v="804" actId="26606"/>
        <pc:sldMkLst>
          <pc:docMk/>
          <pc:sldMk cId="83180311" sldId="260"/>
        </pc:sldMkLst>
        <pc:spChg chg="mod">
          <ac:chgData name="Manuel Alejandro Rios Romero" userId="fb9374e6-b999-4f2f-aaa9-359ed2d0598b" providerId="ADAL" clId="{D9EBE373-B0CC-4888-B21E-900BE5203096}" dt="2021-10-22T04:14:12.555" v="804" actId="26606"/>
          <ac:spMkLst>
            <pc:docMk/>
            <pc:sldMk cId="83180311" sldId="260"/>
            <ac:spMk id="2" creationId="{4C60B6F7-BD2E-417D-8BD3-7FB5CF29F9AD}"/>
          </ac:spMkLst>
        </pc:spChg>
        <pc:spChg chg="del">
          <ac:chgData name="Manuel Alejandro Rios Romero" userId="fb9374e6-b999-4f2f-aaa9-359ed2d0598b" providerId="ADAL" clId="{D9EBE373-B0CC-4888-B21E-900BE5203096}" dt="2021-10-22T03:42:13.136" v="524" actId="478"/>
          <ac:spMkLst>
            <pc:docMk/>
            <pc:sldMk cId="83180311" sldId="260"/>
            <ac:spMk id="3" creationId="{6D86D551-DB9F-4D2A-8777-B401B3912480}"/>
          </ac:spMkLst>
        </pc:spChg>
        <pc:spChg chg="add">
          <ac:chgData name="Manuel Alejandro Rios Romero" userId="fb9374e6-b999-4f2f-aaa9-359ed2d0598b" providerId="ADAL" clId="{D9EBE373-B0CC-4888-B21E-900BE5203096}" dt="2021-10-22T04:14:12.555" v="804" actId="26606"/>
          <ac:spMkLst>
            <pc:docMk/>
            <pc:sldMk cId="83180311" sldId="260"/>
            <ac:spMk id="7" creationId="{1D227D51-204B-ED48-AF9A-0BE9633FE04A}"/>
          </ac:spMkLst>
        </pc:spChg>
        <pc:spChg chg="add">
          <ac:chgData name="Manuel Alejandro Rios Romero" userId="fb9374e6-b999-4f2f-aaa9-359ed2d0598b" providerId="ADAL" clId="{D9EBE373-B0CC-4888-B21E-900BE5203096}" dt="2021-10-22T04:14:12.555" v="804" actId="26606"/>
          <ac:spMkLst>
            <pc:docMk/>
            <pc:sldMk cId="83180311" sldId="260"/>
            <ac:spMk id="9" creationId="{57A23F45-CDAE-8A40-8DE7-92A0BBC119B7}"/>
          </ac:spMkLst>
        </pc:spChg>
        <pc:spChg chg="add">
          <ac:chgData name="Manuel Alejandro Rios Romero" userId="fb9374e6-b999-4f2f-aaa9-359ed2d0598b" providerId="ADAL" clId="{D9EBE373-B0CC-4888-B21E-900BE5203096}" dt="2021-10-22T04:14:12.555" v="804" actId="26606"/>
          <ac:spMkLst>
            <pc:docMk/>
            <pc:sldMk cId="83180311" sldId="260"/>
            <ac:spMk id="11" creationId="{68546383-CCC4-544B-B0D8-DE78DE39BB78}"/>
          </ac:spMkLst>
        </pc:spChg>
        <pc:spChg chg="add">
          <ac:chgData name="Manuel Alejandro Rios Romero" userId="fb9374e6-b999-4f2f-aaa9-359ed2d0598b" providerId="ADAL" clId="{D9EBE373-B0CC-4888-B21E-900BE5203096}" dt="2021-10-22T04:14:12.555" v="804" actId="26606"/>
          <ac:spMkLst>
            <pc:docMk/>
            <pc:sldMk cId="83180311" sldId="260"/>
            <ac:spMk id="13" creationId="{6CA2C65D-0168-1245-86C8-62A8A6F7B813}"/>
          </ac:spMkLst>
        </pc:spChg>
        <pc:spChg chg="add">
          <ac:chgData name="Manuel Alejandro Rios Romero" userId="fb9374e6-b999-4f2f-aaa9-359ed2d0598b" providerId="ADAL" clId="{D9EBE373-B0CC-4888-B21E-900BE5203096}" dt="2021-10-22T04:14:12.555" v="804" actId="26606"/>
          <ac:spMkLst>
            <pc:docMk/>
            <pc:sldMk cId="83180311" sldId="260"/>
            <ac:spMk id="15" creationId="{EAD75E6C-3D31-A343-9949-5DAAD6F6DCB1}"/>
          </ac:spMkLst>
        </pc:spChg>
        <pc:spChg chg="add">
          <ac:chgData name="Manuel Alejandro Rios Romero" userId="fb9374e6-b999-4f2f-aaa9-359ed2d0598b" providerId="ADAL" clId="{D9EBE373-B0CC-4888-B21E-900BE5203096}" dt="2021-10-22T04:14:12.555" v="804" actId="26606"/>
          <ac:spMkLst>
            <pc:docMk/>
            <pc:sldMk cId="83180311" sldId="260"/>
            <ac:spMk id="17" creationId="{4029224B-C0FC-EC47-B248-0D4271BC7FC3}"/>
          </ac:spMkLst>
        </pc:spChg>
        <pc:spChg chg="add">
          <ac:chgData name="Manuel Alejandro Rios Romero" userId="fb9374e6-b999-4f2f-aaa9-359ed2d0598b" providerId="ADAL" clId="{D9EBE373-B0CC-4888-B21E-900BE5203096}" dt="2021-10-22T04:14:12.555" v="804" actId="26606"/>
          <ac:spMkLst>
            <pc:docMk/>
            <pc:sldMk cId="83180311" sldId="260"/>
            <ac:spMk id="19" creationId="{755E9273-3717-C94C-9BFF-75E87E47C46A}"/>
          </ac:spMkLst>
        </pc:spChg>
      </pc:sldChg>
      <pc:sldChg chg="addSp delSp modSp new mod">
        <pc:chgData name="Manuel Alejandro Rios Romero" userId="fb9374e6-b999-4f2f-aaa9-359ed2d0598b" providerId="ADAL" clId="{D9EBE373-B0CC-4888-B21E-900BE5203096}" dt="2021-10-27T12:43:59.918" v="1075" actId="14100"/>
        <pc:sldMkLst>
          <pc:docMk/>
          <pc:sldMk cId="4182995564" sldId="261"/>
        </pc:sldMkLst>
        <pc:spChg chg="mod">
          <ac:chgData name="Manuel Alejandro Rios Romero" userId="fb9374e6-b999-4f2f-aaa9-359ed2d0598b" providerId="ADAL" clId="{D9EBE373-B0CC-4888-B21E-900BE5203096}" dt="2021-10-22T05:28:21.175" v="878" actId="20577"/>
          <ac:spMkLst>
            <pc:docMk/>
            <pc:sldMk cId="4182995564" sldId="261"/>
            <ac:spMk id="2" creationId="{E5AB749B-ACBF-4BA7-BDD9-4E5D70736FFD}"/>
          </ac:spMkLst>
        </pc:spChg>
        <pc:spChg chg="mod">
          <ac:chgData name="Manuel Alejandro Rios Romero" userId="fb9374e6-b999-4f2f-aaa9-359ed2d0598b" providerId="ADAL" clId="{D9EBE373-B0CC-4888-B21E-900BE5203096}" dt="2021-10-27T12:29:57.421" v="1071" actId="20577"/>
          <ac:spMkLst>
            <pc:docMk/>
            <pc:sldMk cId="4182995564" sldId="261"/>
            <ac:spMk id="3" creationId="{76D2AA61-DAF2-4476-A3C9-B66FB32B2A99}"/>
          </ac:spMkLst>
        </pc:spChg>
        <pc:picChg chg="add del mod">
          <ac:chgData name="Manuel Alejandro Rios Romero" userId="fb9374e6-b999-4f2f-aaa9-359ed2d0598b" providerId="ADAL" clId="{D9EBE373-B0CC-4888-B21E-900BE5203096}" dt="2021-10-27T11:55:30.050" v="964" actId="478"/>
          <ac:picMkLst>
            <pc:docMk/>
            <pc:sldMk cId="4182995564" sldId="261"/>
            <ac:picMk id="5" creationId="{4B2F6B4D-309C-4CD5-813F-CAB7A3BE25F1}"/>
          </ac:picMkLst>
        </pc:picChg>
        <pc:picChg chg="add del mod">
          <ac:chgData name="Manuel Alejandro Rios Romero" userId="fb9374e6-b999-4f2f-aaa9-359ed2d0598b" providerId="ADAL" clId="{D9EBE373-B0CC-4888-B21E-900BE5203096}" dt="2021-10-27T12:43:52.455" v="1072" actId="478"/>
          <ac:picMkLst>
            <pc:docMk/>
            <pc:sldMk cId="4182995564" sldId="261"/>
            <ac:picMk id="5" creationId="{D5A3E81C-16EA-4DE4-A504-36E9069BB43A}"/>
          </ac:picMkLst>
        </pc:picChg>
        <pc:picChg chg="add mod">
          <ac:chgData name="Manuel Alejandro Rios Romero" userId="fb9374e6-b999-4f2f-aaa9-359ed2d0598b" providerId="ADAL" clId="{D9EBE373-B0CC-4888-B21E-900BE5203096}" dt="2021-10-27T12:43:59.918" v="1075" actId="14100"/>
          <ac:picMkLst>
            <pc:docMk/>
            <pc:sldMk cId="4182995564" sldId="261"/>
            <ac:picMk id="6" creationId="{9498D0E5-8A0E-49D8-A820-E9F3341E28EA}"/>
          </ac:picMkLst>
        </pc:picChg>
        <pc:picChg chg="add del mod">
          <ac:chgData name="Manuel Alejandro Rios Romero" userId="fb9374e6-b999-4f2f-aaa9-359ed2d0598b" providerId="ADAL" clId="{D9EBE373-B0CC-4888-B21E-900BE5203096}" dt="2021-10-27T12:29:47.632" v="1064" actId="21"/>
          <ac:picMkLst>
            <pc:docMk/>
            <pc:sldMk cId="4182995564" sldId="261"/>
            <ac:picMk id="7" creationId="{8882CC71-BF4E-42FF-8859-01611732E8CF}"/>
          </ac:picMkLst>
        </pc:picChg>
      </pc:sldChg>
      <pc:sldChg chg="addSp delSp modSp new mod setBg">
        <pc:chgData name="Manuel Alejandro Rios Romero" userId="fb9374e6-b999-4f2f-aaa9-359ed2d0598b" providerId="ADAL" clId="{D9EBE373-B0CC-4888-B21E-900BE5203096}" dt="2021-10-22T03:13:09.441" v="522" actId="26606"/>
        <pc:sldMkLst>
          <pc:docMk/>
          <pc:sldMk cId="89930721" sldId="262"/>
        </pc:sldMkLst>
        <pc:spChg chg="mod">
          <ac:chgData name="Manuel Alejandro Rios Romero" userId="fb9374e6-b999-4f2f-aaa9-359ed2d0598b" providerId="ADAL" clId="{D9EBE373-B0CC-4888-B21E-900BE5203096}" dt="2021-10-22T03:13:09.441" v="522" actId="26606"/>
          <ac:spMkLst>
            <pc:docMk/>
            <pc:sldMk cId="89930721" sldId="262"/>
            <ac:spMk id="2" creationId="{1DE62771-B8D8-40C2-A7B2-DB902A9DBB6F}"/>
          </ac:spMkLst>
        </pc:spChg>
        <pc:spChg chg="del mod">
          <ac:chgData name="Manuel Alejandro Rios Romero" userId="fb9374e6-b999-4f2f-aaa9-359ed2d0598b" providerId="ADAL" clId="{D9EBE373-B0CC-4888-B21E-900BE5203096}" dt="2021-10-22T03:13:09.441" v="522" actId="26606"/>
          <ac:spMkLst>
            <pc:docMk/>
            <pc:sldMk cId="89930721" sldId="262"/>
            <ac:spMk id="3" creationId="{6FFEF5A6-488A-4564-BE4A-B3317B59F687}"/>
          </ac:spMkLst>
        </pc:spChg>
        <pc:spChg chg="add">
          <ac:chgData name="Manuel Alejandro Rios Romero" userId="fb9374e6-b999-4f2f-aaa9-359ed2d0598b" providerId="ADAL" clId="{D9EBE373-B0CC-4888-B21E-900BE5203096}" dt="2021-10-22T03:13:09.441" v="522" actId="26606"/>
          <ac:spMkLst>
            <pc:docMk/>
            <pc:sldMk cId="89930721" sldId="262"/>
            <ac:spMk id="9" creationId="{579E3846-8D0B-B14A-817A-7FAC9DDAB4D8}"/>
          </ac:spMkLst>
        </pc:spChg>
        <pc:spChg chg="add">
          <ac:chgData name="Manuel Alejandro Rios Romero" userId="fb9374e6-b999-4f2f-aaa9-359ed2d0598b" providerId="ADAL" clId="{D9EBE373-B0CC-4888-B21E-900BE5203096}" dt="2021-10-22T03:13:09.441" v="522" actId="26606"/>
          <ac:spMkLst>
            <pc:docMk/>
            <pc:sldMk cId="89930721" sldId="262"/>
            <ac:spMk id="11" creationId="{B2DEF72E-9A56-3A45-8ADA-E6F93BA8EF47}"/>
          </ac:spMkLst>
        </pc:spChg>
        <pc:spChg chg="add">
          <ac:chgData name="Manuel Alejandro Rios Romero" userId="fb9374e6-b999-4f2f-aaa9-359ed2d0598b" providerId="ADAL" clId="{D9EBE373-B0CC-4888-B21E-900BE5203096}" dt="2021-10-22T03:13:09.441" v="522" actId="26606"/>
          <ac:spMkLst>
            <pc:docMk/>
            <pc:sldMk cId="89930721" sldId="262"/>
            <ac:spMk id="13" creationId="{882E6E09-FCB0-5F41-8BAE-C0581D54B5FD}"/>
          </ac:spMkLst>
        </pc:spChg>
        <pc:spChg chg="add">
          <ac:chgData name="Manuel Alejandro Rios Romero" userId="fb9374e6-b999-4f2f-aaa9-359ed2d0598b" providerId="ADAL" clId="{D9EBE373-B0CC-4888-B21E-900BE5203096}" dt="2021-10-22T03:13:09.441" v="522" actId="26606"/>
          <ac:spMkLst>
            <pc:docMk/>
            <pc:sldMk cId="89930721" sldId="262"/>
            <ac:spMk id="15" creationId="{D269DB01-9C3C-7841-B8E8-6FDFEF70CB7D}"/>
          </ac:spMkLst>
        </pc:spChg>
        <pc:graphicFrameChg chg="add">
          <ac:chgData name="Manuel Alejandro Rios Romero" userId="fb9374e6-b999-4f2f-aaa9-359ed2d0598b" providerId="ADAL" clId="{D9EBE373-B0CC-4888-B21E-900BE5203096}" dt="2021-10-22T03:13:09.441" v="522" actId="26606"/>
          <ac:graphicFrameMkLst>
            <pc:docMk/>
            <pc:sldMk cId="89930721" sldId="262"/>
            <ac:graphicFrameMk id="5" creationId="{95E4CD12-6C46-43C9-B5F5-3126491E2D1F}"/>
          </ac:graphicFrameMkLst>
        </pc:graphicFrameChg>
      </pc:sldChg>
      <pc:sldChg chg="addSp delSp modSp add mod">
        <pc:chgData name="Manuel Alejandro Rios Romero" userId="fb9374e6-b999-4f2f-aaa9-359ed2d0598b" providerId="ADAL" clId="{D9EBE373-B0CC-4888-B21E-900BE5203096}" dt="2021-10-22T04:37:44.147" v="807" actId="1076"/>
        <pc:sldMkLst>
          <pc:docMk/>
          <pc:sldMk cId="1661018919" sldId="263"/>
        </pc:sldMkLst>
        <pc:spChg chg="mod">
          <ac:chgData name="Manuel Alejandro Rios Romero" userId="fb9374e6-b999-4f2f-aaa9-359ed2d0598b" providerId="ADAL" clId="{D9EBE373-B0CC-4888-B21E-900BE5203096}" dt="2021-10-22T03:53:18.747" v="594" actId="20577"/>
          <ac:spMkLst>
            <pc:docMk/>
            <pc:sldMk cId="1661018919" sldId="263"/>
            <ac:spMk id="35" creationId="{7BDC9DAF-041A-43BD-82F9-50CFE872A4F3}"/>
          </ac:spMkLst>
        </pc:spChg>
        <pc:picChg chg="add del mod">
          <ac:chgData name="Manuel Alejandro Rios Romero" userId="fb9374e6-b999-4f2f-aaa9-359ed2d0598b" providerId="ADAL" clId="{D9EBE373-B0CC-4888-B21E-900BE5203096}" dt="2021-10-22T04:37:41.537" v="805" actId="478"/>
          <ac:picMkLst>
            <pc:docMk/>
            <pc:sldMk cId="1661018919" sldId="263"/>
            <ac:picMk id="4" creationId="{B86242D1-12BF-4525-8E2B-081C4B17D681}"/>
          </ac:picMkLst>
        </pc:picChg>
        <pc:picChg chg="add mod">
          <ac:chgData name="Manuel Alejandro Rios Romero" userId="fb9374e6-b999-4f2f-aaa9-359ed2d0598b" providerId="ADAL" clId="{D9EBE373-B0CC-4888-B21E-900BE5203096}" dt="2021-10-22T04:37:44.147" v="807" actId="1076"/>
          <ac:picMkLst>
            <pc:docMk/>
            <pc:sldMk cId="1661018919" sldId="263"/>
            <ac:picMk id="6" creationId="{FDD39A88-B70D-4142-B91B-A6117F1E2325}"/>
          </ac:picMkLst>
        </pc:picChg>
        <pc:picChg chg="del">
          <ac:chgData name="Manuel Alejandro Rios Romero" userId="fb9374e6-b999-4f2f-aaa9-359ed2d0598b" providerId="ADAL" clId="{D9EBE373-B0CC-4888-B21E-900BE5203096}" dt="2021-10-22T03:53:24.448" v="597" actId="478"/>
          <ac:picMkLst>
            <pc:docMk/>
            <pc:sldMk cId="1661018919" sldId="263"/>
            <ac:picMk id="9" creationId="{6D12972B-593C-4451-B542-FBF1452E3593}"/>
          </ac:picMkLst>
        </pc:picChg>
      </pc:sldChg>
      <pc:sldChg chg="addSp delSp modSp new mod">
        <pc:chgData name="Manuel Alejandro Rios Romero" userId="fb9374e6-b999-4f2f-aaa9-359ed2d0598b" providerId="ADAL" clId="{D9EBE373-B0CC-4888-B21E-900BE5203096}" dt="2021-10-22T05:40:42.961" v="910" actId="1076"/>
        <pc:sldMkLst>
          <pc:docMk/>
          <pc:sldMk cId="2917528214" sldId="264"/>
        </pc:sldMkLst>
        <pc:spChg chg="mod">
          <ac:chgData name="Manuel Alejandro Rios Romero" userId="fb9374e6-b999-4f2f-aaa9-359ed2d0598b" providerId="ADAL" clId="{D9EBE373-B0CC-4888-B21E-900BE5203096}" dt="2021-10-22T05:24:13.065" v="827" actId="20577"/>
          <ac:spMkLst>
            <pc:docMk/>
            <pc:sldMk cId="2917528214" sldId="264"/>
            <ac:spMk id="2" creationId="{13ABA045-B369-4547-906B-A0CEF4E68857}"/>
          </ac:spMkLst>
        </pc:spChg>
        <pc:spChg chg="del">
          <ac:chgData name="Manuel Alejandro Rios Romero" userId="fb9374e6-b999-4f2f-aaa9-359ed2d0598b" providerId="ADAL" clId="{D9EBE373-B0CC-4888-B21E-900BE5203096}" dt="2021-10-22T05:23:44.283" v="810" actId="478"/>
          <ac:spMkLst>
            <pc:docMk/>
            <pc:sldMk cId="2917528214" sldId="264"/>
            <ac:spMk id="3" creationId="{02A112EB-E75A-4F1D-8890-F90A13753333}"/>
          </ac:spMkLst>
        </pc:spChg>
        <pc:picChg chg="add mod">
          <ac:chgData name="Manuel Alejandro Rios Romero" userId="fb9374e6-b999-4f2f-aaa9-359ed2d0598b" providerId="ADAL" clId="{D9EBE373-B0CC-4888-B21E-900BE5203096}" dt="2021-10-22T05:40:33.494" v="907" actId="1076"/>
          <ac:picMkLst>
            <pc:docMk/>
            <pc:sldMk cId="2917528214" sldId="264"/>
            <ac:picMk id="5" creationId="{54E88046-84EE-4AA3-9AC5-1E35EFCADB52}"/>
          </ac:picMkLst>
        </pc:picChg>
        <pc:picChg chg="add mod">
          <ac:chgData name="Manuel Alejandro Rios Romero" userId="fb9374e6-b999-4f2f-aaa9-359ed2d0598b" providerId="ADAL" clId="{D9EBE373-B0CC-4888-B21E-900BE5203096}" dt="2021-10-22T05:40:42.961" v="910" actId="1076"/>
          <ac:picMkLst>
            <pc:docMk/>
            <pc:sldMk cId="2917528214" sldId="264"/>
            <ac:picMk id="7" creationId="{868B1DB9-5C7D-4BA2-A0ED-CAB64B8BC133}"/>
          </ac:picMkLst>
        </pc:picChg>
        <pc:picChg chg="add mod">
          <ac:chgData name="Manuel Alejandro Rios Romero" userId="fb9374e6-b999-4f2f-aaa9-359ed2d0598b" providerId="ADAL" clId="{D9EBE373-B0CC-4888-B21E-900BE5203096}" dt="2021-10-22T05:40:24.612" v="904" actId="1076"/>
          <ac:picMkLst>
            <pc:docMk/>
            <pc:sldMk cId="2917528214" sldId="264"/>
            <ac:picMk id="9" creationId="{CEE8684A-7859-438F-ADF1-59FB524DDC8E}"/>
          </ac:picMkLst>
        </pc:picChg>
      </pc:sldChg>
      <pc:sldChg chg="addSp delSp modSp new mod">
        <pc:chgData name="Manuel Alejandro Rios Romero" userId="fb9374e6-b999-4f2f-aaa9-359ed2d0598b" providerId="ADAL" clId="{D9EBE373-B0CC-4888-B21E-900BE5203096}" dt="2021-10-22T05:40:51.273" v="912" actId="1076"/>
        <pc:sldMkLst>
          <pc:docMk/>
          <pc:sldMk cId="3935048466" sldId="265"/>
        </pc:sldMkLst>
        <pc:spChg chg="mod">
          <ac:chgData name="Manuel Alejandro Rios Romero" userId="fb9374e6-b999-4f2f-aaa9-359ed2d0598b" providerId="ADAL" clId="{D9EBE373-B0CC-4888-B21E-900BE5203096}" dt="2021-10-22T05:25:20.002" v="847" actId="1076"/>
          <ac:spMkLst>
            <pc:docMk/>
            <pc:sldMk cId="3935048466" sldId="265"/>
            <ac:spMk id="2" creationId="{A0AB899D-86D3-483A-ADBE-57C5A66AB783}"/>
          </ac:spMkLst>
        </pc:spChg>
        <pc:spChg chg="del">
          <ac:chgData name="Manuel Alejandro Rios Romero" userId="fb9374e6-b999-4f2f-aaa9-359ed2d0598b" providerId="ADAL" clId="{D9EBE373-B0CC-4888-B21E-900BE5203096}" dt="2021-10-22T05:25:21.447" v="848" actId="478"/>
          <ac:spMkLst>
            <pc:docMk/>
            <pc:sldMk cId="3935048466" sldId="265"/>
            <ac:spMk id="3" creationId="{D4418427-A6F5-414C-9A78-CD1F1FBF6F2D}"/>
          </ac:spMkLst>
        </pc:spChg>
        <pc:picChg chg="add mod">
          <ac:chgData name="Manuel Alejandro Rios Romero" userId="fb9374e6-b999-4f2f-aaa9-359ed2d0598b" providerId="ADAL" clId="{D9EBE373-B0CC-4888-B21E-900BE5203096}" dt="2021-10-22T05:27:09.791" v="858" actId="1076"/>
          <ac:picMkLst>
            <pc:docMk/>
            <pc:sldMk cId="3935048466" sldId="265"/>
            <ac:picMk id="5" creationId="{8752B7FE-5584-4D7F-A191-E5A1E5312D73}"/>
          </ac:picMkLst>
        </pc:picChg>
        <pc:picChg chg="add mod">
          <ac:chgData name="Manuel Alejandro Rios Romero" userId="fb9374e6-b999-4f2f-aaa9-359ed2d0598b" providerId="ADAL" clId="{D9EBE373-B0CC-4888-B21E-900BE5203096}" dt="2021-10-22T05:40:51.273" v="912" actId="1076"/>
          <ac:picMkLst>
            <pc:docMk/>
            <pc:sldMk cId="3935048466" sldId="265"/>
            <ac:picMk id="7" creationId="{0F3DEBFE-A0BC-4564-A783-D89726BC36DB}"/>
          </ac:picMkLst>
        </pc:picChg>
        <pc:picChg chg="add mod">
          <ac:chgData name="Manuel Alejandro Rios Romero" userId="fb9374e6-b999-4f2f-aaa9-359ed2d0598b" providerId="ADAL" clId="{D9EBE373-B0CC-4888-B21E-900BE5203096}" dt="2021-10-22T05:40:49.049" v="911" actId="1076"/>
          <ac:picMkLst>
            <pc:docMk/>
            <pc:sldMk cId="3935048466" sldId="265"/>
            <ac:picMk id="9" creationId="{3100212B-A4B9-4DD9-B3B0-B7CAD7DB170F}"/>
          </ac:picMkLst>
        </pc:picChg>
      </pc:sldChg>
      <pc:sldChg chg="addSp delSp modSp new mod setBg">
        <pc:chgData name="Manuel Alejandro Rios Romero" userId="fb9374e6-b999-4f2f-aaa9-359ed2d0598b" providerId="ADAL" clId="{D9EBE373-B0CC-4888-B21E-900BE5203096}" dt="2021-10-22T05:36:51.701" v="883" actId="26606"/>
        <pc:sldMkLst>
          <pc:docMk/>
          <pc:sldMk cId="3493206768" sldId="266"/>
        </pc:sldMkLst>
        <pc:spChg chg="mod">
          <ac:chgData name="Manuel Alejandro Rios Romero" userId="fb9374e6-b999-4f2f-aaa9-359ed2d0598b" providerId="ADAL" clId="{D9EBE373-B0CC-4888-B21E-900BE5203096}" dt="2021-10-22T05:36:51.701" v="883" actId="26606"/>
          <ac:spMkLst>
            <pc:docMk/>
            <pc:sldMk cId="3493206768" sldId="266"/>
            <ac:spMk id="2" creationId="{7EFB6525-0E17-4E68-89DD-DC9FBF22BDC8}"/>
          </ac:spMkLst>
        </pc:spChg>
        <pc:spChg chg="del">
          <ac:chgData name="Manuel Alejandro Rios Romero" userId="fb9374e6-b999-4f2f-aaa9-359ed2d0598b" providerId="ADAL" clId="{D9EBE373-B0CC-4888-B21E-900BE5203096}" dt="2021-10-22T05:36:46.735" v="879" actId="478"/>
          <ac:spMkLst>
            <pc:docMk/>
            <pc:sldMk cId="3493206768" sldId="266"/>
            <ac:spMk id="3" creationId="{0F4E407B-A02E-47BF-9A09-70C97EDA69C6}"/>
          </ac:spMkLst>
        </pc:spChg>
        <pc:spChg chg="add">
          <ac:chgData name="Manuel Alejandro Rios Romero" userId="fb9374e6-b999-4f2f-aaa9-359ed2d0598b" providerId="ADAL" clId="{D9EBE373-B0CC-4888-B21E-900BE5203096}" dt="2021-10-22T05:36:51.701" v="883" actId="26606"/>
          <ac:spMkLst>
            <pc:docMk/>
            <pc:sldMk cId="3493206768" sldId="266"/>
            <ac:spMk id="10" creationId="{1D227D51-204B-ED48-AF9A-0BE9633FE04A}"/>
          </ac:spMkLst>
        </pc:spChg>
        <pc:spChg chg="add">
          <ac:chgData name="Manuel Alejandro Rios Romero" userId="fb9374e6-b999-4f2f-aaa9-359ed2d0598b" providerId="ADAL" clId="{D9EBE373-B0CC-4888-B21E-900BE5203096}" dt="2021-10-22T05:36:51.701" v="883" actId="26606"/>
          <ac:spMkLst>
            <pc:docMk/>
            <pc:sldMk cId="3493206768" sldId="266"/>
            <ac:spMk id="12" creationId="{57A23F45-CDAE-8A40-8DE7-92A0BBC119B7}"/>
          </ac:spMkLst>
        </pc:spChg>
        <pc:spChg chg="add">
          <ac:chgData name="Manuel Alejandro Rios Romero" userId="fb9374e6-b999-4f2f-aaa9-359ed2d0598b" providerId="ADAL" clId="{D9EBE373-B0CC-4888-B21E-900BE5203096}" dt="2021-10-22T05:36:51.701" v="883" actId="26606"/>
          <ac:spMkLst>
            <pc:docMk/>
            <pc:sldMk cId="3493206768" sldId="266"/>
            <ac:spMk id="14" creationId="{68546383-CCC4-544B-B0D8-DE78DE39BB78}"/>
          </ac:spMkLst>
        </pc:spChg>
        <pc:spChg chg="add">
          <ac:chgData name="Manuel Alejandro Rios Romero" userId="fb9374e6-b999-4f2f-aaa9-359ed2d0598b" providerId="ADAL" clId="{D9EBE373-B0CC-4888-B21E-900BE5203096}" dt="2021-10-22T05:36:51.701" v="883" actId="26606"/>
          <ac:spMkLst>
            <pc:docMk/>
            <pc:sldMk cId="3493206768" sldId="266"/>
            <ac:spMk id="16" creationId="{6CA2C65D-0168-1245-86C8-62A8A6F7B813}"/>
          </ac:spMkLst>
        </pc:spChg>
        <pc:spChg chg="add">
          <ac:chgData name="Manuel Alejandro Rios Romero" userId="fb9374e6-b999-4f2f-aaa9-359ed2d0598b" providerId="ADAL" clId="{D9EBE373-B0CC-4888-B21E-900BE5203096}" dt="2021-10-22T05:36:51.701" v="883" actId="26606"/>
          <ac:spMkLst>
            <pc:docMk/>
            <pc:sldMk cId="3493206768" sldId="266"/>
            <ac:spMk id="18" creationId="{755E9273-3717-C94C-9BFF-75E87E47C46A}"/>
          </ac:spMkLst>
        </pc:spChg>
        <pc:spChg chg="add">
          <ac:chgData name="Manuel Alejandro Rios Romero" userId="fb9374e6-b999-4f2f-aaa9-359ed2d0598b" providerId="ADAL" clId="{D9EBE373-B0CC-4888-B21E-900BE5203096}" dt="2021-10-22T05:36:51.701" v="883" actId="26606"/>
          <ac:spMkLst>
            <pc:docMk/>
            <pc:sldMk cId="3493206768" sldId="266"/>
            <ac:spMk id="20" creationId="{9BA6F386-E5BF-4C49-AC0B-6772CD313553}"/>
          </ac:spMkLst>
        </pc:spChg>
        <pc:picChg chg="add mod">
          <ac:chgData name="Manuel Alejandro Rios Romero" userId="fb9374e6-b999-4f2f-aaa9-359ed2d0598b" providerId="ADAL" clId="{D9EBE373-B0CC-4888-B21E-900BE5203096}" dt="2021-10-22T05:36:51.701" v="883" actId="26606"/>
          <ac:picMkLst>
            <pc:docMk/>
            <pc:sldMk cId="3493206768" sldId="266"/>
            <ac:picMk id="5" creationId="{839CA1EF-E38A-4996-93DC-231F5F3691F3}"/>
          </ac:picMkLst>
        </pc:picChg>
      </pc:sldChg>
      <pc:sldChg chg="addSp delSp modSp new mod">
        <pc:chgData name="Manuel Alejandro Rios Romero" userId="fb9374e6-b999-4f2f-aaa9-359ed2d0598b" providerId="ADAL" clId="{D9EBE373-B0CC-4888-B21E-900BE5203096}" dt="2021-10-27T03:40:06.968" v="945" actId="1076"/>
        <pc:sldMkLst>
          <pc:docMk/>
          <pc:sldMk cId="3000336388" sldId="267"/>
        </pc:sldMkLst>
        <pc:spChg chg="del">
          <ac:chgData name="Manuel Alejandro Rios Romero" userId="fb9374e6-b999-4f2f-aaa9-359ed2d0598b" providerId="ADAL" clId="{D9EBE373-B0CC-4888-B21E-900BE5203096}" dt="2021-10-22T05:37:01.653" v="885" actId="478"/>
          <ac:spMkLst>
            <pc:docMk/>
            <pc:sldMk cId="3000336388" sldId="267"/>
            <ac:spMk id="2" creationId="{455D9953-E884-4C92-B6B8-0D9E3E9F662C}"/>
          </ac:spMkLst>
        </pc:spChg>
        <pc:spChg chg="del">
          <ac:chgData name="Manuel Alejandro Rios Romero" userId="fb9374e6-b999-4f2f-aaa9-359ed2d0598b" providerId="ADAL" clId="{D9EBE373-B0CC-4888-B21E-900BE5203096}" dt="2021-10-22T05:37:02.446" v="886" actId="478"/>
          <ac:spMkLst>
            <pc:docMk/>
            <pc:sldMk cId="3000336388" sldId="267"/>
            <ac:spMk id="3" creationId="{46DB19FF-BF52-4217-9DED-3C830DC02987}"/>
          </ac:spMkLst>
        </pc:spChg>
        <pc:picChg chg="add mod">
          <ac:chgData name="Manuel Alejandro Rios Romero" userId="fb9374e6-b999-4f2f-aaa9-359ed2d0598b" providerId="ADAL" clId="{D9EBE373-B0CC-4888-B21E-900BE5203096}" dt="2021-10-27T03:39:53.807" v="939" actId="1076"/>
          <ac:picMkLst>
            <pc:docMk/>
            <pc:sldMk cId="3000336388" sldId="267"/>
            <ac:picMk id="3" creationId="{78D2E5BC-DC5C-4304-AA00-18C519424067}"/>
          </ac:picMkLst>
        </pc:picChg>
        <pc:picChg chg="add del mod">
          <ac:chgData name="Manuel Alejandro Rios Romero" userId="fb9374e6-b999-4f2f-aaa9-359ed2d0598b" providerId="ADAL" clId="{D9EBE373-B0CC-4888-B21E-900BE5203096}" dt="2021-10-27T03:39:41.097" v="934" actId="478"/>
          <ac:picMkLst>
            <pc:docMk/>
            <pc:sldMk cId="3000336388" sldId="267"/>
            <ac:picMk id="5" creationId="{C2BA0DFA-31A9-4754-951B-BD5000FA0D98}"/>
          </ac:picMkLst>
        </pc:picChg>
        <pc:picChg chg="add mod">
          <ac:chgData name="Manuel Alejandro Rios Romero" userId="fb9374e6-b999-4f2f-aaa9-359ed2d0598b" providerId="ADAL" clId="{D9EBE373-B0CC-4888-B21E-900BE5203096}" dt="2021-10-27T03:40:05.740" v="944" actId="1076"/>
          <ac:picMkLst>
            <pc:docMk/>
            <pc:sldMk cId="3000336388" sldId="267"/>
            <ac:picMk id="6" creationId="{27C2A201-5B29-43BB-8489-5727D07583D1}"/>
          </ac:picMkLst>
        </pc:picChg>
        <pc:picChg chg="add del mod">
          <ac:chgData name="Manuel Alejandro Rios Romero" userId="fb9374e6-b999-4f2f-aaa9-359ed2d0598b" providerId="ADAL" clId="{D9EBE373-B0CC-4888-B21E-900BE5203096}" dt="2021-10-27T03:39:42.129" v="936" actId="478"/>
          <ac:picMkLst>
            <pc:docMk/>
            <pc:sldMk cId="3000336388" sldId="267"/>
            <ac:picMk id="7" creationId="{9E21D835-6217-4664-8078-E308813069B2}"/>
          </ac:picMkLst>
        </pc:picChg>
        <pc:picChg chg="add del mod">
          <ac:chgData name="Manuel Alejandro Rios Romero" userId="fb9374e6-b999-4f2f-aaa9-359ed2d0598b" providerId="ADAL" clId="{D9EBE373-B0CC-4888-B21E-900BE5203096}" dt="2021-10-27T03:39:41.614" v="935" actId="478"/>
          <ac:picMkLst>
            <pc:docMk/>
            <pc:sldMk cId="3000336388" sldId="267"/>
            <ac:picMk id="9" creationId="{D135DC5D-9623-41D6-A29D-444B5985006F}"/>
          </ac:picMkLst>
        </pc:picChg>
        <pc:picChg chg="add mod">
          <ac:chgData name="Manuel Alejandro Rios Romero" userId="fb9374e6-b999-4f2f-aaa9-359ed2d0598b" providerId="ADAL" clId="{D9EBE373-B0CC-4888-B21E-900BE5203096}" dt="2021-10-27T03:40:06.968" v="945" actId="1076"/>
          <ac:picMkLst>
            <pc:docMk/>
            <pc:sldMk cId="3000336388" sldId="267"/>
            <ac:picMk id="10" creationId="{7E16AE71-462B-4529-AF89-6CA3F6A69AFA}"/>
          </ac:picMkLst>
        </pc:picChg>
      </pc:sldChg>
      <pc:sldChg chg="addSp delSp modSp new mod">
        <pc:chgData name="Manuel Alejandro Rios Romero" userId="fb9374e6-b999-4f2f-aaa9-359ed2d0598b" providerId="ADAL" clId="{D9EBE373-B0CC-4888-B21E-900BE5203096}" dt="2021-10-27T12:24:46.551" v="1062" actId="14100"/>
        <pc:sldMkLst>
          <pc:docMk/>
          <pc:sldMk cId="458027015" sldId="268"/>
        </pc:sldMkLst>
        <pc:spChg chg="del">
          <ac:chgData name="Manuel Alejandro Rios Romero" userId="fb9374e6-b999-4f2f-aaa9-359ed2d0598b" providerId="ADAL" clId="{D9EBE373-B0CC-4888-B21E-900BE5203096}" dt="2021-10-22T05:37:29.308" v="899" actId="478"/>
          <ac:spMkLst>
            <pc:docMk/>
            <pc:sldMk cId="458027015" sldId="268"/>
            <ac:spMk id="2" creationId="{88BC101E-02F2-4C61-9B8F-8CC9CB7978AB}"/>
          </ac:spMkLst>
        </pc:spChg>
        <pc:spChg chg="add mod">
          <ac:chgData name="Manuel Alejandro Rios Romero" userId="fb9374e6-b999-4f2f-aaa9-359ed2d0598b" providerId="ADAL" clId="{D9EBE373-B0CC-4888-B21E-900BE5203096}" dt="2021-10-27T12:23:51.216" v="1053" actId="14100"/>
          <ac:spMkLst>
            <pc:docMk/>
            <pc:sldMk cId="458027015" sldId="268"/>
            <ac:spMk id="2" creationId="{F707253D-C6F0-4369-8A58-07AFBA7F04DC}"/>
          </ac:spMkLst>
        </pc:spChg>
        <pc:spChg chg="del">
          <ac:chgData name="Manuel Alejandro Rios Romero" userId="fb9374e6-b999-4f2f-aaa9-359ed2d0598b" providerId="ADAL" clId="{D9EBE373-B0CC-4888-B21E-900BE5203096}" dt="2021-10-22T05:37:28.339" v="898" actId="478"/>
          <ac:spMkLst>
            <pc:docMk/>
            <pc:sldMk cId="458027015" sldId="268"/>
            <ac:spMk id="3" creationId="{357B5283-680A-4C6F-A9AA-F5D4886E37C5}"/>
          </ac:spMkLst>
        </pc:spChg>
        <pc:picChg chg="add mod">
          <ac:chgData name="Manuel Alejandro Rios Romero" userId="fb9374e6-b999-4f2f-aaa9-359ed2d0598b" providerId="ADAL" clId="{D9EBE373-B0CC-4888-B21E-900BE5203096}" dt="2021-10-27T03:40:13.094" v="947" actId="1076"/>
          <ac:picMkLst>
            <pc:docMk/>
            <pc:sldMk cId="458027015" sldId="268"/>
            <ac:picMk id="3" creationId="{F0159C38-EE4B-4461-BF18-15AE52784D94}"/>
          </ac:picMkLst>
        </pc:picChg>
        <pc:picChg chg="add del mod">
          <ac:chgData name="Manuel Alejandro Rios Romero" userId="fb9374e6-b999-4f2f-aaa9-359ed2d0598b" providerId="ADAL" clId="{D9EBE373-B0CC-4888-B21E-900BE5203096}" dt="2021-10-27T12:24:40.171" v="1058" actId="478"/>
          <ac:picMkLst>
            <pc:docMk/>
            <pc:sldMk cId="458027015" sldId="268"/>
            <ac:picMk id="5" creationId="{0A29288D-CD80-440C-8261-811E01A7E737}"/>
          </ac:picMkLst>
        </pc:picChg>
        <pc:picChg chg="add del mod">
          <ac:chgData name="Manuel Alejandro Rios Romero" userId="fb9374e6-b999-4f2f-aaa9-359ed2d0598b" providerId="ADAL" clId="{D9EBE373-B0CC-4888-B21E-900BE5203096}" dt="2021-10-27T03:39:45.518" v="937" actId="478"/>
          <ac:picMkLst>
            <pc:docMk/>
            <pc:sldMk cId="458027015" sldId="268"/>
            <ac:picMk id="5" creationId="{B119CBE0-FB3D-43A3-92C1-722666BD1736}"/>
          </ac:picMkLst>
        </pc:picChg>
        <pc:picChg chg="add del mod">
          <ac:chgData name="Manuel Alejandro Rios Romero" userId="fb9374e6-b999-4f2f-aaa9-359ed2d0598b" providerId="ADAL" clId="{D9EBE373-B0CC-4888-B21E-900BE5203096}" dt="2021-10-27T12:23:47.016" v="1050" actId="478"/>
          <ac:picMkLst>
            <pc:docMk/>
            <pc:sldMk cId="458027015" sldId="268"/>
            <ac:picMk id="6" creationId="{026FD30F-E8B9-4597-86B7-CA292B919BF7}"/>
          </ac:picMkLst>
        </pc:picChg>
        <pc:picChg chg="add mod">
          <ac:chgData name="Manuel Alejandro Rios Romero" userId="fb9374e6-b999-4f2f-aaa9-359ed2d0598b" providerId="ADAL" clId="{D9EBE373-B0CC-4888-B21E-900BE5203096}" dt="2021-10-27T12:24:46.551" v="1062" actId="14100"/>
          <ac:picMkLst>
            <pc:docMk/>
            <pc:sldMk cId="458027015" sldId="268"/>
            <ac:picMk id="8" creationId="{7EE4A67F-181C-4EF4-A3F7-9CA541BD54A0}"/>
          </ac:picMkLst>
        </pc:picChg>
      </pc:sldChg>
      <pc:sldChg chg="modSp new mod ord">
        <pc:chgData name="Manuel Alejandro Rios Romero" userId="fb9374e6-b999-4f2f-aaa9-359ed2d0598b" providerId="ADAL" clId="{D9EBE373-B0CC-4888-B21E-900BE5203096}" dt="2021-10-27T12:51:55.146" v="1258" actId="20577"/>
        <pc:sldMkLst>
          <pc:docMk/>
          <pc:sldMk cId="2090928207" sldId="269"/>
        </pc:sldMkLst>
        <pc:spChg chg="mod">
          <ac:chgData name="Manuel Alejandro Rios Romero" userId="fb9374e6-b999-4f2f-aaa9-359ed2d0598b" providerId="ADAL" clId="{D9EBE373-B0CC-4888-B21E-900BE5203096}" dt="2021-10-27T12:48:51.789" v="1100" actId="20577"/>
          <ac:spMkLst>
            <pc:docMk/>
            <pc:sldMk cId="2090928207" sldId="269"/>
            <ac:spMk id="2" creationId="{DEFF93CA-EDFB-4A41-943F-6A228AB234FE}"/>
          </ac:spMkLst>
        </pc:spChg>
        <pc:spChg chg="mod">
          <ac:chgData name="Manuel Alejandro Rios Romero" userId="fb9374e6-b999-4f2f-aaa9-359ed2d0598b" providerId="ADAL" clId="{D9EBE373-B0CC-4888-B21E-900BE5203096}" dt="2021-10-27T12:51:55.146" v="1258" actId="20577"/>
          <ac:spMkLst>
            <pc:docMk/>
            <pc:sldMk cId="2090928207" sldId="269"/>
            <ac:spMk id="3" creationId="{648098CF-4873-470C-BF64-3A1583C6B318}"/>
          </ac:spMkLst>
        </pc:spChg>
      </pc:sldChg>
      <pc:sldMasterChg chg="del delSldLayout">
        <pc:chgData name="Manuel Alejandro Rios Romero" userId="fb9374e6-b999-4f2f-aaa9-359ed2d0598b" providerId="ADAL" clId="{D9EBE373-B0CC-4888-B21E-900BE5203096}" dt="2021-10-22T02:51:25.585" v="23" actId="26606"/>
        <pc:sldMasterMkLst>
          <pc:docMk/>
          <pc:sldMasterMk cId="550637321" sldId="2147483648"/>
        </pc:sldMasterMkLst>
        <pc:sldLayoutChg chg="del">
          <pc:chgData name="Manuel Alejandro Rios Romero" userId="fb9374e6-b999-4f2f-aaa9-359ed2d0598b" providerId="ADAL" clId="{D9EBE373-B0CC-4888-B21E-900BE5203096}" dt="2021-10-22T02:51:25.585" v="23" actId="26606"/>
          <pc:sldLayoutMkLst>
            <pc:docMk/>
            <pc:sldMasterMk cId="550637321" sldId="2147483648"/>
            <pc:sldLayoutMk cId="417594573" sldId="2147483649"/>
          </pc:sldLayoutMkLst>
        </pc:sldLayoutChg>
        <pc:sldLayoutChg chg="del">
          <pc:chgData name="Manuel Alejandro Rios Romero" userId="fb9374e6-b999-4f2f-aaa9-359ed2d0598b" providerId="ADAL" clId="{D9EBE373-B0CC-4888-B21E-900BE5203096}" dt="2021-10-22T02:51:25.585" v="23" actId="26606"/>
          <pc:sldLayoutMkLst>
            <pc:docMk/>
            <pc:sldMasterMk cId="550637321" sldId="2147483648"/>
            <pc:sldLayoutMk cId="817789757" sldId="2147483650"/>
          </pc:sldLayoutMkLst>
        </pc:sldLayoutChg>
        <pc:sldLayoutChg chg="del">
          <pc:chgData name="Manuel Alejandro Rios Romero" userId="fb9374e6-b999-4f2f-aaa9-359ed2d0598b" providerId="ADAL" clId="{D9EBE373-B0CC-4888-B21E-900BE5203096}" dt="2021-10-22T02:51:25.585" v="23" actId="26606"/>
          <pc:sldLayoutMkLst>
            <pc:docMk/>
            <pc:sldMasterMk cId="550637321" sldId="2147483648"/>
            <pc:sldLayoutMk cId="3152841997" sldId="2147483651"/>
          </pc:sldLayoutMkLst>
        </pc:sldLayoutChg>
        <pc:sldLayoutChg chg="del">
          <pc:chgData name="Manuel Alejandro Rios Romero" userId="fb9374e6-b999-4f2f-aaa9-359ed2d0598b" providerId="ADAL" clId="{D9EBE373-B0CC-4888-B21E-900BE5203096}" dt="2021-10-22T02:51:25.585" v="23" actId="26606"/>
          <pc:sldLayoutMkLst>
            <pc:docMk/>
            <pc:sldMasterMk cId="550637321" sldId="2147483648"/>
            <pc:sldLayoutMk cId="2115397391" sldId="2147483652"/>
          </pc:sldLayoutMkLst>
        </pc:sldLayoutChg>
        <pc:sldLayoutChg chg="del">
          <pc:chgData name="Manuel Alejandro Rios Romero" userId="fb9374e6-b999-4f2f-aaa9-359ed2d0598b" providerId="ADAL" clId="{D9EBE373-B0CC-4888-B21E-900BE5203096}" dt="2021-10-22T02:51:25.585" v="23" actId="26606"/>
          <pc:sldLayoutMkLst>
            <pc:docMk/>
            <pc:sldMasterMk cId="550637321" sldId="2147483648"/>
            <pc:sldLayoutMk cId="1062213601" sldId="2147483653"/>
          </pc:sldLayoutMkLst>
        </pc:sldLayoutChg>
        <pc:sldLayoutChg chg="del">
          <pc:chgData name="Manuel Alejandro Rios Romero" userId="fb9374e6-b999-4f2f-aaa9-359ed2d0598b" providerId="ADAL" clId="{D9EBE373-B0CC-4888-B21E-900BE5203096}" dt="2021-10-22T02:51:25.585" v="23" actId="26606"/>
          <pc:sldLayoutMkLst>
            <pc:docMk/>
            <pc:sldMasterMk cId="550637321" sldId="2147483648"/>
            <pc:sldLayoutMk cId="1873152615" sldId="2147483654"/>
          </pc:sldLayoutMkLst>
        </pc:sldLayoutChg>
        <pc:sldLayoutChg chg="del">
          <pc:chgData name="Manuel Alejandro Rios Romero" userId="fb9374e6-b999-4f2f-aaa9-359ed2d0598b" providerId="ADAL" clId="{D9EBE373-B0CC-4888-B21E-900BE5203096}" dt="2021-10-22T02:51:25.585" v="23" actId="26606"/>
          <pc:sldLayoutMkLst>
            <pc:docMk/>
            <pc:sldMasterMk cId="550637321" sldId="2147483648"/>
            <pc:sldLayoutMk cId="2979698310" sldId="2147483655"/>
          </pc:sldLayoutMkLst>
        </pc:sldLayoutChg>
        <pc:sldLayoutChg chg="del">
          <pc:chgData name="Manuel Alejandro Rios Romero" userId="fb9374e6-b999-4f2f-aaa9-359ed2d0598b" providerId="ADAL" clId="{D9EBE373-B0CC-4888-B21E-900BE5203096}" dt="2021-10-22T02:51:25.585" v="23" actId="26606"/>
          <pc:sldLayoutMkLst>
            <pc:docMk/>
            <pc:sldMasterMk cId="550637321" sldId="2147483648"/>
            <pc:sldLayoutMk cId="3479263626" sldId="2147483656"/>
          </pc:sldLayoutMkLst>
        </pc:sldLayoutChg>
        <pc:sldLayoutChg chg="del">
          <pc:chgData name="Manuel Alejandro Rios Romero" userId="fb9374e6-b999-4f2f-aaa9-359ed2d0598b" providerId="ADAL" clId="{D9EBE373-B0CC-4888-B21E-900BE5203096}" dt="2021-10-22T02:51:25.585" v="23" actId="26606"/>
          <pc:sldLayoutMkLst>
            <pc:docMk/>
            <pc:sldMasterMk cId="550637321" sldId="2147483648"/>
            <pc:sldLayoutMk cId="4248934446" sldId="2147483657"/>
          </pc:sldLayoutMkLst>
        </pc:sldLayoutChg>
        <pc:sldLayoutChg chg="del">
          <pc:chgData name="Manuel Alejandro Rios Romero" userId="fb9374e6-b999-4f2f-aaa9-359ed2d0598b" providerId="ADAL" clId="{D9EBE373-B0CC-4888-B21E-900BE5203096}" dt="2021-10-22T02:51:25.585" v="23" actId="26606"/>
          <pc:sldLayoutMkLst>
            <pc:docMk/>
            <pc:sldMasterMk cId="550637321" sldId="2147483648"/>
            <pc:sldLayoutMk cId="2511697711" sldId="2147483658"/>
          </pc:sldLayoutMkLst>
        </pc:sldLayoutChg>
        <pc:sldLayoutChg chg="del">
          <pc:chgData name="Manuel Alejandro Rios Romero" userId="fb9374e6-b999-4f2f-aaa9-359ed2d0598b" providerId="ADAL" clId="{D9EBE373-B0CC-4888-B21E-900BE5203096}" dt="2021-10-22T02:51:25.585" v="23" actId="26606"/>
          <pc:sldLayoutMkLst>
            <pc:docMk/>
            <pc:sldMasterMk cId="550637321" sldId="2147483648"/>
            <pc:sldLayoutMk cId="2494877094" sldId="2147483659"/>
          </pc:sldLayoutMkLst>
        </pc:sldLayoutChg>
      </pc:sldMasterChg>
      <pc:sldMasterChg chg="add addSldLayout">
        <pc:chgData name="Manuel Alejandro Rios Romero" userId="fb9374e6-b999-4f2f-aaa9-359ed2d0598b" providerId="ADAL" clId="{D9EBE373-B0CC-4888-B21E-900BE5203096}" dt="2021-10-22T02:51:25.585" v="23" actId="26606"/>
        <pc:sldMasterMkLst>
          <pc:docMk/>
          <pc:sldMasterMk cId="4042416277" sldId="2147483725"/>
        </pc:sldMasterMkLst>
        <pc:sldLayoutChg chg="add">
          <pc:chgData name="Manuel Alejandro Rios Romero" userId="fb9374e6-b999-4f2f-aaa9-359ed2d0598b" providerId="ADAL" clId="{D9EBE373-B0CC-4888-B21E-900BE5203096}" dt="2021-10-22T02:51:25.585" v="23" actId="26606"/>
          <pc:sldLayoutMkLst>
            <pc:docMk/>
            <pc:sldMasterMk cId="4042416277" sldId="2147483725"/>
            <pc:sldLayoutMk cId="583669519" sldId="2147483714"/>
          </pc:sldLayoutMkLst>
        </pc:sldLayoutChg>
        <pc:sldLayoutChg chg="add">
          <pc:chgData name="Manuel Alejandro Rios Romero" userId="fb9374e6-b999-4f2f-aaa9-359ed2d0598b" providerId="ADAL" clId="{D9EBE373-B0CC-4888-B21E-900BE5203096}" dt="2021-10-22T02:51:25.585" v="23" actId="26606"/>
          <pc:sldLayoutMkLst>
            <pc:docMk/>
            <pc:sldMasterMk cId="4042416277" sldId="2147483725"/>
            <pc:sldLayoutMk cId="427615594" sldId="2147483715"/>
          </pc:sldLayoutMkLst>
        </pc:sldLayoutChg>
        <pc:sldLayoutChg chg="add">
          <pc:chgData name="Manuel Alejandro Rios Romero" userId="fb9374e6-b999-4f2f-aaa9-359ed2d0598b" providerId="ADAL" clId="{D9EBE373-B0CC-4888-B21E-900BE5203096}" dt="2021-10-22T02:51:25.585" v="23" actId="26606"/>
          <pc:sldLayoutMkLst>
            <pc:docMk/>
            <pc:sldMasterMk cId="4042416277" sldId="2147483725"/>
            <pc:sldLayoutMk cId="2002845695" sldId="2147483716"/>
          </pc:sldLayoutMkLst>
        </pc:sldLayoutChg>
        <pc:sldLayoutChg chg="add">
          <pc:chgData name="Manuel Alejandro Rios Romero" userId="fb9374e6-b999-4f2f-aaa9-359ed2d0598b" providerId="ADAL" clId="{D9EBE373-B0CC-4888-B21E-900BE5203096}" dt="2021-10-22T02:51:25.585" v="23" actId="26606"/>
          <pc:sldLayoutMkLst>
            <pc:docMk/>
            <pc:sldMasterMk cId="4042416277" sldId="2147483725"/>
            <pc:sldLayoutMk cId="2264659814" sldId="2147483717"/>
          </pc:sldLayoutMkLst>
        </pc:sldLayoutChg>
        <pc:sldLayoutChg chg="add">
          <pc:chgData name="Manuel Alejandro Rios Romero" userId="fb9374e6-b999-4f2f-aaa9-359ed2d0598b" providerId="ADAL" clId="{D9EBE373-B0CC-4888-B21E-900BE5203096}" dt="2021-10-22T02:51:25.585" v="23" actId="26606"/>
          <pc:sldLayoutMkLst>
            <pc:docMk/>
            <pc:sldMasterMk cId="4042416277" sldId="2147483725"/>
            <pc:sldLayoutMk cId="1481214767" sldId="2147483718"/>
          </pc:sldLayoutMkLst>
        </pc:sldLayoutChg>
        <pc:sldLayoutChg chg="add">
          <pc:chgData name="Manuel Alejandro Rios Romero" userId="fb9374e6-b999-4f2f-aaa9-359ed2d0598b" providerId="ADAL" clId="{D9EBE373-B0CC-4888-B21E-900BE5203096}" dt="2021-10-22T02:51:25.585" v="23" actId="26606"/>
          <pc:sldLayoutMkLst>
            <pc:docMk/>
            <pc:sldMasterMk cId="4042416277" sldId="2147483725"/>
            <pc:sldLayoutMk cId="2826103553" sldId="2147483719"/>
          </pc:sldLayoutMkLst>
        </pc:sldLayoutChg>
        <pc:sldLayoutChg chg="add">
          <pc:chgData name="Manuel Alejandro Rios Romero" userId="fb9374e6-b999-4f2f-aaa9-359ed2d0598b" providerId="ADAL" clId="{D9EBE373-B0CC-4888-B21E-900BE5203096}" dt="2021-10-22T02:51:25.585" v="23" actId="26606"/>
          <pc:sldLayoutMkLst>
            <pc:docMk/>
            <pc:sldMasterMk cId="4042416277" sldId="2147483725"/>
            <pc:sldLayoutMk cId="368984365" sldId="2147483720"/>
          </pc:sldLayoutMkLst>
        </pc:sldLayoutChg>
        <pc:sldLayoutChg chg="add">
          <pc:chgData name="Manuel Alejandro Rios Romero" userId="fb9374e6-b999-4f2f-aaa9-359ed2d0598b" providerId="ADAL" clId="{D9EBE373-B0CC-4888-B21E-900BE5203096}" dt="2021-10-22T02:51:25.585" v="23" actId="26606"/>
          <pc:sldLayoutMkLst>
            <pc:docMk/>
            <pc:sldMasterMk cId="4042416277" sldId="2147483725"/>
            <pc:sldLayoutMk cId="2745522468" sldId="2147483721"/>
          </pc:sldLayoutMkLst>
        </pc:sldLayoutChg>
        <pc:sldLayoutChg chg="add">
          <pc:chgData name="Manuel Alejandro Rios Romero" userId="fb9374e6-b999-4f2f-aaa9-359ed2d0598b" providerId="ADAL" clId="{D9EBE373-B0CC-4888-B21E-900BE5203096}" dt="2021-10-22T02:51:25.585" v="23" actId="26606"/>
          <pc:sldLayoutMkLst>
            <pc:docMk/>
            <pc:sldMasterMk cId="4042416277" sldId="2147483725"/>
            <pc:sldLayoutMk cId="2597052232" sldId="2147483722"/>
          </pc:sldLayoutMkLst>
        </pc:sldLayoutChg>
        <pc:sldLayoutChg chg="add">
          <pc:chgData name="Manuel Alejandro Rios Romero" userId="fb9374e6-b999-4f2f-aaa9-359ed2d0598b" providerId="ADAL" clId="{D9EBE373-B0CC-4888-B21E-900BE5203096}" dt="2021-10-22T02:51:25.585" v="23" actId="26606"/>
          <pc:sldLayoutMkLst>
            <pc:docMk/>
            <pc:sldMasterMk cId="4042416277" sldId="2147483725"/>
            <pc:sldLayoutMk cId="2153544956" sldId="2147483723"/>
          </pc:sldLayoutMkLst>
        </pc:sldLayoutChg>
        <pc:sldLayoutChg chg="add">
          <pc:chgData name="Manuel Alejandro Rios Romero" userId="fb9374e6-b999-4f2f-aaa9-359ed2d0598b" providerId="ADAL" clId="{D9EBE373-B0CC-4888-B21E-900BE5203096}" dt="2021-10-22T02:51:25.585" v="23" actId="26606"/>
          <pc:sldLayoutMkLst>
            <pc:docMk/>
            <pc:sldMasterMk cId="4042416277" sldId="2147483725"/>
            <pc:sldLayoutMk cId="2709422806" sldId="2147483724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E53ABE-01DA-449C-AB04-AD7D1B10BAD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9F2BB22-A85D-4AF3-8B06-3C94E5F5DE62}">
      <dgm:prSet/>
      <dgm:spPr/>
      <dgm:t>
        <a:bodyPr/>
        <a:lstStyle/>
        <a:p>
          <a:r>
            <a:rPr lang="es-CO"/>
            <a:t>De 1 variable, determinar los valores cada media hora de una misma estación a partir de interpolación.</a:t>
          </a:r>
          <a:endParaRPr lang="en-US"/>
        </a:p>
      </dgm:t>
    </dgm:pt>
    <dgm:pt modelId="{CF610964-DB95-4EC9-862A-BEEAF97554B9}" type="parTrans" cxnId="{B97BBFFD-9B11-456B-A644-8CBC391D0E6D}">
      <dgm:prSet/>
      <dgm:spPr/>
      <dgm:t>
        <a:bodyPr/>
        <a:lstStyle/>
        <a:p>
          <a:endParaRPr lang="en-US"/>
        </a:p>
      </dgm:t>
    </dgm:pt>
    <dgm:pt modelId="{FCE29AB7-481C-468D-9E8A-ABFA9C73FF31}" type="sibTrans" cxnId="{B97BBFFD-9B11-456B-A644-8CBC391D0E6D}">
      <dgm:prSet/>
      <dgm:spPr/>
      <dgm:t>
        <a:bodyPr/>
        <a:lstStyle/>
        <a:p>
          <a:endParaRPr lang="en-US"/>
        </a:p>
      </dgm:t>
    </dgm:pt>
    <dgm:pt modelId="{B093008D-CB41-45C8-934A-06155C2ABF4A}">
      <dgm:prSet/>
      <dgm:spPr/>
      <dgm:t>
        <a:bodyPr/>
        <a:lstStyle/>
        <a:p>
          <a:r>
            <a:rPr lang="es-CO"/>
            <a:t>De 1 variable, determinar los valores cada media hora de una misma estación a partir de interpolación de una estación cercana.</a:t>
          </a:r>
          <a:endParaRPr lang="en-US"/>
        </a:p>
      </dgm:t>
    </dgm:pt>
    <dgm:pt modelId="{CC8A99D6-01EB-48AE-B964-FE4C21564A41}" type="parTrans" cxnId="{9C433EC3-5019-4AB4-80F2-838C16ED524E}">
      <dgm:prSet/>
      <dgm:spPr/>
      <dgm:t>
        <a:bodyPr/>
        <a:lstStyle/>
        <a:p>
          <a:endParaRPr lang="en-US"/>
        </a:p>
      </dgm:t>
    </dgm:pt>
    <dgm:pt modelId="{2285240D-BADF-4040-B3CC-00B442E46B01}" type="sibTrans" cxnId="{9C433EC3-5019-4AB4-80F2-838C16ED524E}">
      <dgm:prSet/>
      <dgm:spPr/>
      <dgm:t>
        <a:bodyPr/>
        <a:lstStyle/>
        <a:p>
          <a:endParaRPr lang="en-US"/>
        </a:p>
      </dgm:t>
    </dgm:pt>
    <dgm:pt modelId="{0DBE4AFC-77A4-4936-B1CB-DE6396C8412F}" type="pres">
      <dgm:prSet presAssocID="{8DE53ABE-01DA-449C-AB04-AD7D1B10BAD3}" presName="linear" presStyleCnt="0">
        <dgm:presLayoutVars>
          <dgm:animLvl val="lvl"/>
          <dgm:resizeHandles val="exact"/>
        </dgm:presLayoutVars>
      </dgm:prSet>
      <dgm:spPr/>
    </dgm:pt>
    <dgm:pt modelId="{931E15C5-3610-4F78-9AC8-E61FB83496CE}" type="pres">
      <dgm:prSet presAssocID="{19F2BB22-A85D-4AF3-8B06-3C94E5F5DE6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EDDC3C-4A1A-4320-97A9-6F3E9A7568B2}" type="pres">
      <dgm:prSet presAssocID="{FCE29AB7-481C-468D-9E8A-ABFA9C73FF31}" presName="spacer" presStyleCnt="0"/>
      <dgm:spPr/>
    </dgm:pt>
    <dgm:pt modelId="{C20F1B03-E8A7-4ADE-BBB5-9E5BAB544C92}" type="pres">
      <dgm:prSet presAssocID="{B093008D-CB41-45C8-934A-06155C2ABF4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AD67142-EE63-47A6-A057-DF7EE4E3214E}" type="presOf" srcId="{19F2BB22-A85D-4AF3-8B06-3C94E5F5DE62}" destId="{931E15C5-3610-4F78-9AC8-E61FB83496CE}" srcOrd="0" destOrd="0" presId="urn:microsoft.com/office/officeart/2005/8/layout/vList2"/>
    <dgm:cxn modelId="{750EB1A9-E445-4A51-8F5F-8F668FB29680}" type="presOf" srcId="{B093008D-CB41-45C8-934A-06155C2ABF4A}" destId="{C20F1B03-E8A7-4ADE-BBB5-9E5BAB544C92}" srcOrd="0" destOrd="0" presId="urn:microsoft.com/office/officeart/2005/8/layout/vList2"/>
    <dgm:cxn modelId="{9C433EC3-5019-4AB4-80F2-838C16ED524E}" srcId="{8DE53ABE-01DA-449C-AB04-AD7D1B10BAD3}" destId="{B093008D-CB41-45C8-934A-06155C2ABF4A}" srcOrd="1" destOrd="0" parTransId="{CC8A99D6-01EB-48AE-B964-FE4C21564A41}" sibTransId="{2285240D-BADF-4040-B3CC-00B442E46B01}"/>
    <dgm:cxn modelId="{D13AB2F0-91E2-4CC8-84AF-349650AEE5AA}" type="presOf" srcId="{8DE53ABE-01DA-449C-AB04-AD7D1B10BAD3}" destId="{0DBE4AFC-77A4-4936-B1CB-DE6396C8412F}" srcOrd="0" destOrd="0" presId="urn:microsoft.com/office/officeart/2005/8/layout/vList2"/>
    <dgm:cxn modelId="{B97BBFFD-9B11-456B-A644-8CBC391D0E6D}" srcId="{8DE53ABE-01DA-449C-AB04-AD7D1B10BAD3}" destId="{19F2BB22-A85D-4AF3-8B06-3C94E5F5DE62}" srcOrd="0" destOrd="0" parTransId="{CF610964-DB95-4EC9-862A-BEEAF97554B9}" sibTransId="{FCE29AB7-481C-468D-9E8A-ABFA9C73FF31}"/>
    <dgm:cxn modelId="{553BE56C-5024-4048-B84E-CC6C5FBFB999}" type="presParOf" srcId="{0DBE4AFC-77A4-4936-B1CB-DE6396C8412F}" destId="{931E15C5-3610-4F78-9AC8-E61FB83496CE}" srcOrd="0" destOrd="0" presId="urn:microsoft.com/office/officeart/2005/8/layout/vList2"/>
    <dgm:cxn modelId="{3BBCA676-54C4-4363-AE60-5C965E6CB22E}" type="presParOf" srcId="{0DBE4AFC-77A4-4936-B1CB-DE6396C8412F}" destId="{3FEDDC3C-4A1A-4320-97A9-6F3E9A7568B2}" srcOrd="1" destOrd="0" presId="urn:microsoft.com/office/officeart/2005/8/layout/vList2"/>
    <dgm:cxn modelId="{3AFFB299-A881-41AB-AAC6-0443AB6A81A8}" type="presParOf" srcId="{0DBE4AFC-77A4-4936-B1CB-DE6396C8412F}" destId="{C20F1B03-E8A7-4ADE-BBB5-9E5BAB544C9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633FC9-4315-47F2-A398-0735FDA10AF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3FBADE5-2DF3-48B1-AB78-84695ED71245}">
      <dgm:prSet/>
      <dgm:spPr/>
      <dgm:t>
        <a:bodyPr/>
        <a:lstStyle/>
        <a:p>
          <a:r>
            <a:rPr lang="es-CO" b="0" i="0"/>
            <a:t>Capturar los datos de Excel.</a:t>
          </a:r>
          <a:endParaRPr lang="en-US"/>
        </a:p>
      </dgm:t>
    </dgm:pt>
    <dgm:pt modelId="{DDB6BF89-CDE3-4F10-A37F-BB97D66BB971}" type="parTrans" cxnId="{8F695A9D-79B2-46BD-B4D5-8C9C23C088DB}">
      <dgm:prSet/>
      <dgm:spPr/>
      <dgm:t>
        <a:bodyPr/>
        <a:lstStyle/>
        <a:p>
          <a:endParaRPr lang="en-US"/>
        </a:p>
      </dgm:t>
    </dgm:pt>
    <dgm:pt modelId="{B3173B2E-6897-4B85-982B-5D0105E63BC7}" type="sibTrans" cxnId="{8F695A9D-79B2-46BD-B4D5-8C9C23C088DB}">
      <dgm:prSet/>
      <dgm:spPr/>
      <dgm:t>
        <a:bodyPr/>
        <a:lstStyle/>
        <a:p>
          <a:endParaRPr lang="en-US"/>
        </a:p>
      </dgm:t>
    </dgm:pt>
    <dgm:pt modelId="{5AE08E19-1F83-421C-93F6-DA820BBBF119}">
      <dgm:prSet/>
      <dgm:spPr/>
      <dgm:t>
        <a:bodyPr/>
        <a:lstStyle/>
        <a:p>
          <a:r>
            <a:rPr lang="es-CO" b="0" i="0"/>
            <a:t>Transformarlos de tal manera que se puedan utilizar correctamente con la herramienta seleccionada.</a:t>
          </a:r>
          <a:endParaRPr lang="en-US"/>
        </a:p>
      </dgm:t>
    </dgm:pt>
    <dgm:pt modelId="{6636EA3C-ECC0-4E7C-96B6-8EB3A84E9E07}" type="parTrans" cxnId="{6A063DC6-8E7E-44FD-BB87-00163332FED0}">
      <dgm:prSet/>
      <dgm:spPr/>
      <dgm:t>
        <a:bodyPr/>
        <a:lstStyle/>
        <a:p>
          <a:endParaRPr lang="en-US"/>
        </a:p>
      </dgm:t>
    </dgm:pt>
    <dgm:pt modelId="{FA3586E0-08EE-441A-B38C-C5346682048D}" type="sibTrans" cxnId="{6A063DC6-8E7E-44FD-BB87-00163332FED0}">
      <dgm:prSet/>
      <dgm:spPr/>
      <dgm:t>
        <a:bodyPr/>
        <a:lstStyle/>
        <a:p>
          <a:endParaRPr lang="en-US"/>
        </a:p>
      </dgm:t>
    </dgm:pt>
    <dgm:pt modelId="{0CC75270-0567-41DF-A824-FD645E0CCECB}">
      <dgm:prSet/>
      <dgm:spPr/>
      <dgm:t>
        <a:bodyPr/>
        <a:lstStyle/>
        <a:p>
          <a:r>
            <a:rPr lang="es-CO" b="0" i="0" dirty="0"/>
            <a:t>Verificar la validez de los resultados.</a:t>
          </a:r>
          <a:endParaRPr lang="en-US" dirty="0"/>
        </a:p>
      </dgm:t>
    </dgm:pt>
    <dgm:pt modelId="{8A783A2C-037F-4D8A-9159-9623EB4C8B38}" type="parTrans" cxnId="{FB8CBF7C-97F1-4576-BA05-D1802BC856B2}">
      <dgm:prSet/>
      <dgm:spPr/>
      <dgm:t>
        <a:bodyPr/>
        <a:lstStyle/>
        <a:p>
          <a:endParaRPr lang="en-US"/>
        </a:p>
      </dgm:t>
    </dgm:pt>
    <dgm:pt modelId="{4ACA9B4F-395A-4520-BF98-ECC9819F41BC}" type="sibTrans" cxnId="{FB8CBF7C-97F1-4576-BA05-D1802BC856B2}">
      <dgm:prSet/>
      <dgm:spPr/>
      <dgm:t>
        <a:bodyPr/>
        <a:lstStyle/>
        <a:p>
          <a:endParaRPr lang="en-US"/>
        </a:p>
      </dgm:t>
    </dgm:pt>
    <dgm:pt modelId="{0A7657F7-FC61-42F2-9E60-153337AB775C}" type="pres">
      <dgm:prSet presAssocID="{97633FC9-4315-47F2-A398-0735FDA10AF4}" presName="linear" presStyleCnt="0">
        <dgm:presLayoutVars>
          <dgm:animLvl val="lvl"/>
          <dgm:resizeHandles val="exact"/>
        </dgm:presLayoutVars>
      </dgm:prSet>
      <dgm:spPr/>
    </dgm:pt>
    <dgm:pt modelId="{8A705CBC-1697-4651-8498-F0531D8B36CC}" type="pres">
      <dgm:prSet presAssocID="{23FBADE5-2DF3-48B1-AB78-84695ED7124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FBF76C0-E919-4DBF-9DE8-9F31BC05BDE3}" type="pres">
      <dgm:prSet presAssocID="{B3173B2E-6897-4B85-982B-5D0105E63BC7}" presName="spacer" presStyleCnt="0"/>
      <dgm:spPr/>
    </dgm:pt>
    <dgm:pt modelId="{DF2EAABB-BFA2-4EC7-8A42-50AAD2AC0CD8}" type="pres">
      <dgm:prSet presAssocID="{5AE08E19-1F83-421C-93F6-DA820BBBF11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5A990C-1FE4-4C58-99F5-040A9BB13D03}" type="pres">
      <dgm:prSet presAssocID="{FA3586E0-08EE-441A-B38C-C5346682048D}" presName="spacer" presStyleCnt="0"/>
      <dgm:spPr/>
    </dgm:pt>
    <dgm:pt modelId="{C1F8949F-1937-4E82-AD37-CFC9E875BADA}" type="pres">
      <dgm:prSet presAssocID="{0CC75270-0567-41DF-A824-FD645E0CCEC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5F6723D-10E9-428B-8A2E-9C490A0F0294}" type="presOf" srcId="{23FBADE5-2DF3-48B1-AB78-84695ED71245}" destId="{8A705CBC-1697-4651-8498-F0531D8B36CC}" srcOrd="0" destOrd="0" presId="urn:microsoft.com/office/officeart/2005/8/layout/vList2"/>
    <dgm:cxn modelId="{FB8CBF7C-97F1-4576-BA05-D1802BC856B2}" srcId="{97633FC9-4315-47F2-A398-0735FDA10AF4}" destId="{0CC75270-0567-41DF-A824-FD645E0CCECB}" srcOrd="2" destOrd="0" parTransId="{8A783A2C-037F-4D8A-9159-9623EB4C8B38}" sibTransId="{4ACA9B4F-395A-4520-BF98-ECC9819F41BC}"/>
    <dgm:cxn modelId="{8F695A9D-79B2-46BD-B4D5-8C9C23C088DB}" srcId="{97633FC9-4315-47F2-A398-0735FDA10AF4}" destId="{23FBADE5-2DF3-48B1-AB78-84695ED71245}" srcOrd="0" destOrd="0" parTransId="{DDB6BF89-CDE3-4F10-A37F-BB97D66BB971}" sibTransId="{B3173B2E-6897-4B85-982B-5D0105E63BC7}"/>
    <dgm:cxn modelId="{73B25EA6-47D1-4918-B105-690C9BA6A59D}" type="presOf" srcId="{0CC75270-0567-41DF-A824-FD645E0CCECB}" destId="{C1F8949F-1937-4E82-AD37-CFC9E875BADA}" srcOrd="0" destOrd="0" presId="urn:microsoft.com/office/officeart/2005/8/layout/vList2"/>
    <dgm:cxn modelId="{6A063DC6-8E7E-44FD-BB87-00163332FED0}" srcId="{97633FC9-4315-47F2-A398-0735FDA10AF4}" destId="{5AE08E19-1F83-421C-93F6-DA820BBBF119}" srcOrd="1" destOrd="0" parTransId="{6636EA3C-ECC0-4E7C-96B6-8EB3A84E9E07}" sibTransId="{FA3586E0-08EE-441A-B38C-C5346682048D}"/>
    <dgm:cxn modelId="{8EE1A7FC-B7B6-4E8D-B07C-BABEFF8C6B61}" type="presOf" srcId="{5AE08E19-1F83-421C-93F6-DA820BBBF119}" destId="{DF2EAABB-BFA2-4EC7-8A42-50AAD2AC0CD8}" srcOrd="0" destOrd="0" presId="urn:microsoft.com/office/officeart/2005/8/layout/vList2"/>
    <dgm:cxn modelId="{9EECBAFC-6CE9-4B21-B1E3-6C381BAE7875}" type="presOf" srcId="{97633FC9-4315-47F2-A398-0735FDA10AF4}" destId="{0A7657F7-FC61-42F2-9E60-153337AB775C}" srcOrd="0" destOrd="0" presId="urn:microsoft.com/office/officeart/2005/8/layout/vList2"/>
    <dgm:cxn modelId="{E8673306-E6A0-4FDA-BC38-FF28D8EAA770}" type="presParOf" srcId="{0A7657F7-FC61-42F2-9E60-153337AB775C}" destId="{8A705CBC-1697-4651-8498-F0531D8B36CC}" srcOrd="0" destOrd="0" presId="urn:microsoft.com/office/officeart/2005/8/layout/vList2"/>
    <dgm:cxn modelId="{6B3636A5-8B29-485E-992F-23CC51A8D1B9}" type="presParOf" srcId="{0A7657F7-FC61-42F2-9E60-153337AB775C}" destId="{AFBF76C0-E919-4DBF-9DE8-9F31BC05BDE3}" srcOrd="1" destOrd="0" presId="urn:microsoft.com/office/officeart/2005/8/layout/vList2"/>
    <dgm:cxn modelId="{D2E0E5AF-450A-416C-A241-15540C46627F}" type="presParOf" srcId="{0A7657F7-FC61-42F2-9E60-153337AB775C}" destId="{DF2EAABB-BFA2-4EC7-8A42-50AAD2AC0CD8}" srcOrd="2" destOrd="0" presId="urn:microsoft.com/office/officeart/2005/8/layout/vList2"/>
    <dgm:cxn modelId="{1E7C1098-D482-4DAA-9DDF-F777132FAF62}" type="presParOf" srcId="{0A7657F7-FC61-42F2-9E60-153337AB775C}" destId="{065A990C-1FE4-4C58-99F5-040A9BB13D03}" srcOrd="3" destOrd="0" presId="urn:microsoft.com/office/officeart/2005/8/layout/vList2"/>
    <dgm:cxn modelId="{67BC3AF1-F818-4DC7-BD8F-C65A882E31E0}" type="presParOf" srcId="{0A7657F7-FC61-42F2-9E60-153337AB775C}" destId="{C1F8949F-1937-4E82-AD37-CFC9E875BAD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E15C5-3610-4F78-9AC8-E61FB83496CE}">
      <dsp:nvSpPr>
        <dsp:cNvPr id="0" name=""/>
        <dsp:cNvSpPr/>
      </dsp:nvSpPr>
      <dsp:spPr>
        <a:xfrm>
          <a:off x="0" y="173473"/>
          <a:ext cx="6111737" cy="19727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/>
            <a:t>De 1 variable, determinar los valores cada media hora de una misma estación a partir de interpolación.</a:t>
          </a:r>
          <a:endParaRPr lang="en-US" sz="2800" kern="1200"/>
        </a:p>
      </dsp:txBody>
      <dsp:txXfrm>
        <a:off x="96302" y="269775"/>
        <a:ext cx="5919133" cy="1780162"/>
      </dsp:txXfrm>
    </dsp:sp>
    <dsp:sp modelId="{C20F1B03-E8A7-4ADE-BBB5-9E5BAB544C92}">
      <dsp:nvSpPr>
        <dsp:cNvPr id="0" name=""/>
        <dsp:cNvSpPr/>
      </dsp:nvSpPr>
      <dsp:spPr>
        <a:xfrm>
          <a:off x="0" y="2226879"/>
          <a:ext cx="6111737" cy="1972766"/>
        </a:xfrm>
        <a:prstGeom prst="roundRect">
          <a:avLst/>
        </a:prstGeom>
        <a:solidFill>
          <a:schemeClr val="accent2">
            <a:hueOff val="-1534788"/>
            <a:satOff val="-7626"/>
            <a:lumOff val="27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/>
            <a:t>De 1 variable, determinar los valores cada media hora de una misma estación a partir de interpolación de una estación cercana.</a:t>
          </a:r>
          <a:endParaRPr lang="en-US" sz="2800" kern="1200"/>
        </a:p>
      </dsp:txBody>
      <dsp:txXfrm>
        <a:off x="96302" y="2323181"/>
        <a:ext cx="5919133" cy="17801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705CBC-1697-4651-8498-F0531D8B36CC}">
      <dsp:nvSpPr>
        <dsp:cNvPr id="0" name=""/>
        <dsp:cNvSpPr/>
      </dsp:nvSpPr>
      <dsp:spPr>
        <a:xfrm>
          <a:off x="0" y="34610"/>
          <a:ext cx="6111737" cy="138663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b="0" i="0" kern="1200"/>
            <a:t>Capturar los datos de Excel.</a:t>
          </a:r>
          <a:endParaRPr lang="en-US" sz="2500" kern="1200"/>
        </a:p>
      </dsp:txBody>
      <dsp:txXfrm>
        <a:off x="67690" y="102300"/>
        <a:ext cx="5976357" cy="1251252"/>
      </dsp:txXfrm>
    </dsp:sp>
    <dsp:sp modelId="{DF2EAABB-BFA2-4EC7-8A42-50AAD2AC0CD8}">
      <dsp:nvSpPr>
        <dsp:cNvPr id="0" name=""/>
        <dsp:cNvSpPr/>
      </dsp:nvSpPr>
      <dsp:spPr>
        <a:xfrm>
          <a:off x="0" y="1493243"/>
          <a:ext cx="6111737" cy="1386632"/>
        </a:xfrm>
        <a:prstGeom prst="roundRect">
          <a:avLst/>
        </a:prstGeom>
        <a:solidFill>
          <a:schemeClr val="accent5">
            <a:hueOff val="-758461"/>
            <a:satOff val="4162"/>
            <a:lumOff val="-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b="0" i="0" kern="1200"/>
            <a:t>Transformarlos de tal manera que se puedan utilizar correctamente con la herramienta seleccionada.</a:t>
          </a:r>
          <a:endParaRPr lang="en-US" sz="2500" kern="1200"/>
        </a:p>
      </dsp:txBody>
      <dsp:txXfrm>
        <a:off x="67690" y="1560933"/>
        <a:ext cx="5976357" cy="1251252"/>
      </dsp:txXfrm>
    </dsp:sp>
    <dsp:sp modelId="{C1F8949F-1937-4E82-AD37-CFC9E875BADA}">
      <dsp:nvSpPr>
        <dsp:cNvPr id="0" name=""/>
        <dsp:cNvSpPr/>
      </dsp:nvSpPr>
      <dsp:spPr>
        <a:xfrm>
          <a:off x="0" y="2951875"/>
          <a:ext cx="6111737" cy="1386632"/>
        </a:xfrm>
        <a:prstGeom prst="roundRect">
          <a:avLst/>
        </a:prstGeom>
        <a:solidFill>
          <a:schemeClr val="accent5">
            <a:hueOff val="-1516922"/>
            <a:satOff val="8324"/>
            <a:lumOff val="-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b="0" i="0" kern="1200" dirty="0"/>
            <a:t>Verificar la validez de los resultados.</a:t>
          </a:r>
          <a:endParaRPr lang="en-US" sz="2500" kern="1200" dirty="0"/>
        </a:p>
      </dsp:txBody>
      <dsp:txXfrm>
        <a:off x="67690" y="3019565"/>
        <a:ext cx="5976357" cy="1251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EE883-3741-49C5-9571-DF2807B1FEF1}" type="datetimeFigureOut">
              <a:rPr lang="es-CO" smtClean="0"/>
              <a:t>27/10/2021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445D0-FF8E-4473-BC66-CB25D3D75E7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6412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445D0-FF8E-4473-BC66-CB25D3D75E7D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3450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10/27/2021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5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0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2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5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4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2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1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6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4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1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6AA16-00AA-4D00-BF96-CA142F317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3882844" cy="2722164"/>
          </a:xfrm>
        </p:spPr>
        <p:txBody>
          <a:bodyPr>
            <a:normAutofit/>
          </a:bodyPr>
          <a:lstStyle/>
          <a:p>
            <a:r>
              <a:rPr lang="es-CO" sz="6000"/>
              <a:t>Exposición Reto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3F5D4-7B8D-45A4-A363-2B5204D64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3882844" cy="16825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O" sz="2000" dirty="0"/>
              <a:t> Javier Esteban Flechas Barreto </a:t>
            </a:r>
          </a:p>
          <a:p>
            <a:pPr>
              <a:lnSpc>
                <a:spcPct val="90000"/>
              </a:lnSpc>
            </a:pPr>
            <a:r>
              <a:rPr lang="es-CO" sz="2000" dirty="0"/>
              <a:t>Manuel Alejandro Rios Romero</a:t>
            </a:r>
          </a:p>
          <a:p>
            <a:pPr>
              <a:lnSpc>
                <a:spcPct val="90000"/>
              </a:lnSpc>
            </a:pPr>
            <a:r>
              <a:rPr lang="es-CO" sz="2000" dirty="0"/>
              <a:t>Luis Felipe Ayala Urquiza</a:t>
            </a:r>
          </a:p>
          <a:p>
            <a:pPr>
              <a:lnSpc>
                <a:spcPct val="90000"/>
              </a:lnSpc>
            </a:pPr>
            <a:r>
              <a:rPr lang="es-CO" sz="2000" dirty="0"/>
              <a:t>Andrés Felipe Otálora Jarro</a:t>
            </a:r>
          </a:p>
          <a:p>
            <a:pPr>
              <a:lnSpc>
                <a:spcPct val="90000"/>
              </a:lnSpc>
            </a:pPr>
            <a:endParaRPr lang="es-CO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0CAA23-C36A-45C7-906D-4DD295B2F8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20" r="-1" b="-1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52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899D-86D3-483A-ADBE-57C5A66A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61" y="280990"/>
            <a:ext cx="8267296" cy="810691"/>
          </a:xfrm>
        </p:spPr>
        <p:txBody>
          <a:bodyPr/>
          <a:lstStyle/>
          <a:p>
            <a:r>
              <a:rPr lang="es-CO" dirty="0"/>
              <a:t>Soluciones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2B7FE-5584-4D7F-A191-E5A1E5312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36" y="1548981"/>
            <a:ext cx="4524104" cy="2001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3DEBFE-A0BC-4564-A783-D89726BC3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340" y="1498056"/>
            <a:ext cx="4222477" cy="2845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00212B-A4B9-4DD9-B3B0-B7CAD7DB1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919" y="4749794"/>
            <a:ext cx="3915321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48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B6525-0E17-4E68-89DD-DC9FBF22B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3377643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9CA1EF-E38A-4996-93DC-231F5F369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54" y="1497220"/>
            <a:ext cx="5753108" cy="4127230"/>
          </a:xfrm>
          <a:prstGeom prst="rect">
            <a:avLst/>
          </a:prstGeom>
        </p:spPr>
      </p:pic>
      <p:sp>
        <p:nvSpPr>
          <p:cNvPr id="20" name="Cross 19">
            <a:extLst>
              <a:ext uri="{FF2B5EF4-FFF2-40B4-BE49-F238E27FC236}">
                <a16:creationId xmlns:a16="http://schemas.microsoft.com/office/drawing/2014/main" id="{9BA6F386-E5BF-4C49-AC0B-6772CD313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749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06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D2E5BC-DC5C-4304-AA00-18C519424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39" y="161401"/>
            <a:ext cx="4673016" cy="3352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C2A201-5B29-43BB-8489-5727D0758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602" y="76619"/>
            <a:ext cx="4673016" cy="33523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16AE71-462B-4529-AF89-6CA3F6A69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770" y="3505619"/>
            <a:ext cx="4673016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36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159C38-EE4B-4461-BF18-15AE52784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47" y="1192972"/>
            <a:ext cx="4673016" cy="3352381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F707253D-C6F0-4369-8A58-07AFBA7F04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E4A67F-181C-4EF4-A3F7-9CA541BD5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812" y="1192972"/>
            <a:ext cx="4667791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27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749B-ACBF-4BA7-BDD9-4E5D7073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2AA61-DAF2-4476-A3C9-B66FB32B2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612437"/>
            <a:ext cx="6442320" cy="1594293"/>
          </a:xfrm>
        </p:spPr>
        <p:txBody>
          <a:bodyPr/>
          <a:lstStyle/>
          <a:p>
            <a:r>
              <a:rPr lang="es-CO" dirty="0"/>
              <a:t>En el segundo punto utilizamos la formula del error absoluto para determinar cual fue el error aproximado de g(x) respecto a 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98D0E5-8A0E-49D8-A820-E9F3341E2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" y="3954241"/>
            <a:ext cx="6694882" cy="98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9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DEF72E-9A56-3A45-8ADA-E6F93BA8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96772"/>
            <a:ext cx="4175133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7F629-A682-4A81-99A2-B4431ABF0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508250"/>
            <a:ext cx="3198777" cy="4024885"/>
          </a:xfrm>
        </p:spPr>
        <p:txBody>
          <a:bodyPr>
            <a:normAutofit/>
          </a:bodyPr>
          <a:lstStyle/>
          <a:p>
            <a:r>
              <a:rPr lang="es-CO" dirty="0"/>
              <a:t>Descripción del Problema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6770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447F89-72C8-4A46-B607-10F5341C15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694408"/>
              </p:ext>
            </p:extLst>
          </p:nvPr>
        </p:nvGraphicFramePr>
        <p:xfrm>
          <a:off x="5106596" y="1508251"/>
          <a:ext cx="6111737" cy="4373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332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DEF72E-9A56-3A45-8ADA-E6F93BA8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96772"/>
            <a:ext cx="4175133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62771-B8D8-40C2-A7B2-DB902A9DB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508250"/>
            <a:ext cx="3198777" cy="4024885"/>
          </a:xfrm>
        </p:spPr>
        <p:txBody>
          <a:bodyPr>
            <a:normAutofit/>
          </a:bodyPr>
          <a:lstStyle/>
          <a:p>
            <a:r>
              <a:rPr lang="es-CO" dirty="0"/>
              <a:t>Problemas Secundarios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6770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E4CD12-6C46-43C9-B5F5-3126491E2D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216159"/>
              </p:ext>
            </p:extLst>
          </p:nvPr>
        </p:nvGraphicFramePr>
        <p:xfrm>
          <a:off x="5106596" y="1508251"/>
          <a:ext cx="6111737" cy="4373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93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5CAD-28E0-4A48-8D0B-7DB81829C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64" y="176021"/>
            <a:ext cx="8267296" cy="1446550"/>
          </a:xfrm>
        </p:spPr>
        <p:txBody>
          <a:bodyPr/>
          <a:lstStyle/>
          <a:p>
            <a:r>
              <a:rPr lang="es-CO"/>
              <a:t>Metodología</a:t>
            </a:r>
            <a:endParaRPr lang="es-CO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BDC9DAF-041A-43BD-82F9-50CFE872A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658" y="1061055"/>
            <a:ext cx="8267296" cy="561516"/>
          </a:xfrm>
        </p:spPr>
        <p:txBody>
          <a:bodyPr/>
          <a:lstStyle/>
          <a:p>
            <a:r>
              <a:rPr lang="es-CO" dirty="0"/>
              <a:t>Primer Problema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2972B-593C-4451-B542-FBF1452E3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80" y="1621277"/>
            <a:ext cx="11893420" cy="479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7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5CAD-28E0-4A48-8D0B-7DB81829C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64" y="176021"/>
            <a:ext cx="8267296" cy="1446550"/>
          </a:xfrm>
        </p:spPr>
        <p:txBody>
          <a:bodyPr/>
          <a:lstStyle/>
          <a:p>
            <a:r>
              <a:rPr lang="es-CO"/>
              <a:t>Metodología</a:t>
            </a:r>
            <a:endParaRPr lang="es-CO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BDC9DAF-041A-43BD-82F9-50CFE872A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658" y="1061055"/>
            <a:ext cx="8267296" cy="561516"/>
          </a:xfrm>
        </p:spPr>
        <p:txBody>
          <a:bodyPr/>
          <a:lstStyle/>
          <a:p>
            <a:r>
              <a:rPr lang="es-CO" dirty="0"/>
              <a:t>Problema Segundo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D39A88-B70D-4142-B91B-A6117F1E2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44" y="1664559"/>
            <a:ext cx="11726912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1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9C6EA-E4B1-4A33-B478-6ACAA3728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472909" cy="1446550"/>
          </a:xfrm>
        </p:spPr>
        <p:txBody>
          <a:bodyPr>
            <a:normAutofit/>
          </a:bodyPr>
          <a:lstStyle/>
          <a:p>
            <a:r>
              <a:rPr lang="es-CO" dirty="0"/>
              <a:t>Métodos Numéricos Utilizados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5244F8-D387-48DC-AB55-5D789B1FE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5472909" cy="3188586"/>
          </a:xfrm>
        </p:spPr>
        <p:txBody>
          <a:bodyPr>
            <a:normAutofit/>
          </a:bodyPr>
          <a:lstStyle/>
          <a:p>
            <a:r>
              <a:rPr lang="es-CO" dirty="0"/>
              <a:t>Interpolación de </a:t>
            </a:r>
            <a:r>
              <a:rPr lang="es-CO" dirty="0" err="1"/>
              <a:t>scipy</a:t>
            </a:r>
            <a:r>
              <a:rPr lang="es-CO" dirty="0"/>
              <a:t> (interp1d)</a:t>
            </a:r>
          </a:p>
          <a:p>
            <a:pPr lvl="1"/>
            <a:r>
              <a:rPr lang="es-CO" dirty="0"/>
              <a:t>Se reciben arreglos de X &amp; Y con los cuales se genera una función y=f(x). Retorna una función que usa la interpolación para hallar el valor de nuevos puntos</a:t>
            </a:r>
          </a:p>
          <a:p>
            <a:endParaRPr lang="es-CO" dirty="0"/>
          </a:p>
        </p:txBody>
      </p:sp>
      <p:pic>
        <p:nvPicPr>
          <p:cNvPr id="6" name="Graphic 5" descr="Abacus with solid fill">
            <a:extLst>
              <a:ext uri="{FF2B5EF4-FFF2-40B4-BE49-F238E27FC236}">
                <a16:creationId xmlns:a16="http://schemas.microsoft.com/office/drawing/2014/main" id="{0F662DC5-4C1B-4CA2-81C8-6C86A76DB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8090" y="1497220"/>
            <a:ext cx="4127230" cy="412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81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D75E6C-3D31-A343-9949-5DAAD6F6D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0B6F7-BD2E-417D-8BD3-7FB5CF29F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8966805" cy="2722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8318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F93CA-EDFB-4A41-943F-6A228AB23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Estaciones Escogidas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098CF-4873-470C-BF64-3A1583C6B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Punto 1: </a:t>
            </a:r>
            <a:r>
              <a:rPr lang="es-CO" dirty="0" err="1"/>
              <a:t>Aiuaba</a:t>
            </a:r>
            <a:endParaRPr lang="es-CO" dirty="0"/>
          </a:p>
          <a:p>
            <a:r>
              <a:rPr lang="es-CO" dirty="0"/>
              <a:t>Punto 2: </a:t>
            </a:r>
            <a:r>
              <a:rPr lang="es-CO" dirty="0" err="1"/>
              <a:t>Aiuaba</a:t>
            </a:r>
            <a:r>
              <a:rPr lang="es-CO" dirty="0"/>
              <a:t>, </a:t>
            </a:r>
            <a:r>
              <a:rPr lang="es-CO" dirty="0" err="1"/>
              <a:t>Jatí</a:t>
            </a:r>
            <a:r>
              <a:rPr lang="es-CO" dirty="0"/>
              <a:t>, Araripe</a:t>
            </a:r>
          </a:p>
          <a:p>
            <a:pPr lvl="1"/>
            <a:r>
              <a:rPr lang="es-CO" dirty="0"/>
              <a:t>Estación aproximada: </a:t>
            </a:r>
            <a:r>
              <a:rPr lang="es-CO" dirty="0" err="1"/>
              <a:t>Crato</a:t>
            </a:r>
            <a:endParaRPr lang="es-CO" dirty="0"/>
          </a:p>
          <a:p>
            <a:endParaRPr lang="es-CO" dirty="0"/>
          </a:p>
          <a:p>
            <a:pPr marL="0" indent="0">
              <a:buNone/>
            </a:pPr>
            <a:r>
              <a:rPr lang="es-CO" dirty="0"/>
              <a:t>Se escogieron por ser las mas completas, no por proximidad.   </a:t>
            </a:r>
          </a:p>
        </p:txBody>
      </p:sp>
    </p:spTree>
    <p:extLst>
      <p:ext uri="{BB962C8B-B14F-4D97-AF65-F5344CB8AC3E}">
        <p14:creationId xmlns:p14="http://schemas.microsoft.com/office/powerpoint/2010/main" val="209092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A045-B369-4547-906B-A0CEF4E6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39" y="215677"/>
            <a:ext cx="7888385" cy="1071947"/>
          </a:xfrm>
        </p:spPr>
        <p:txBody>
          <a:bodyPr/>
          <a:lstStyle/>
          <a:p>
            <a:r>
              <a:rPr lang="es-CO" dirty="0"/>
              <a:t>Importar datos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88046-84EE-4AA3-9AC5-1E35EFCAD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39" y="1078980"/>
            <a:ext cx="5757200" cy="1071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8B1DB9-5C7D-4BA2-A0ED-CAB64B8BC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275" y="2390151"/>
            <a:ext cx="4582164" cy="2457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E8684A-7859-438F-ADF1-59FB524DD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113" y="2390151"/>
            <a:ext cx="4515480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28214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RegularSeedLeftStep">
      <a:dk1>
        <a:srgbClr val="000000"/>
      </a:dk1>
      <a:lt1>
        <a:srgbClr val="FFFFFF"/>
      </a:lt1>
      <a:dk2>
        <a:srgbClr val="1D3326"/>
      </a:dk2>
      <a:lt2>
        <a:srgbClr val="E8E3E2"/>
      </a:lt2>
      <a:accent1>
        <a:srgbClr val="42AFCE"/>
      </a:accent1>
      <a:accent2>
        <a:srgbClr val="2EB49B"/>
      </a:accent2>
      <a:accent3>
        <a:srgbClr val="3AB66A"/>
      </a:accent3>
      <a:accent4>
        <a:srgbClr val="33BA2F"/>
      </a:accent4>
      <a:accent5>
        <a:srgbClr val="6EB239"/>
      </a:accent5>
      <a:accent6>
        <a:srgbClr val="99AB2B"/>
      </a:accent6>
      <a:hlink>
        <a:srgbClr val="BF5C3F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205</Words>
  <Application>Microsoft Office PowerPoint</Application>
  <PresentationFormat>Widescreen</PresentationFormat>
  <Paragraphs>32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Seaford Display</vt:lpstr>
      <vt:lpstr>System Font Regular</vt:lpstr>
      <vt:lpstr>Tenorite</vt:lpstr>
      <vt:lpstr>MadridVTI</vt:lpstr>
      <vt:lpstr>Exposición Reto</vt:lpstr>
      <vt:lpstr>Descripción del Problema</vt:lpstr>
      <vt:lpstr>Problemas Secundarios</vt:lpstr>
      <vt:lpstr>Metodología</vt:lpstr>
      <vt:lpstr>Metodología</vt:lpstr>
      <vt:lpstr>Métodos Numéricos Utilizados</vt:lpstr>
      <vt:lpstr>Implementación</vt:lpstr>
      <vt:lpstr>Estaciones Escogidas</vt:lpstr>
      <vt:lpstr>Importar datos </vt:lpstr>
      <vt:lpstr>Soluciones</vt:lpstr>
      <vt:lpstr>Resultados</vt:lpstr>
      <vt:lpstr>PowerPoint Presentation</vt:lpstr>
      <vt:lpstr>PowerPoint Presentation</vt:lpstr>
      <vt:lpstr>Error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Exposición Reto</dc:title>
  <dc:creator>Manuel Alejandro Rios Romero</dc:creator>
  <cp:lastModifiedBy>Manuel Alejandro Rios Romero</cp:lastModifiedBy>
  <cp:revision>1</cp:revision>
  <dcterms:created xsi:type="dcterms:W3CDTF">2021-10-22T02:47:52Z</dcterms:created>
  <dcterms:modified xsi:type="dcterms:W3CDTF">2021-10-27T12:52:09Z</dcterms:modified>
</cp:coreProperties>
</file>