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28D8-A9EA-443D-A608-6B97771BD38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8EBE-E82E-4397-9D34-21826B6F05D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41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28D8-A9EA-443D-A608-6B97771BD38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8EBE-E82E-4397-9D34-21826B6F0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28D8-A9EA-443D-A608-6B97771BD38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8EBE-E82E-4397-9D34-21826B6F0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0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28D8-A9EA-443D-A608-6B97771BD38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8EBE-E82E-4397-9D34-21826B6F0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3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28D8-A9EA-443D-A608-6B97771BD38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8EBE-E82E-4397-9D34-21826B6F05D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06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28D8-A9EA-443D-A608-6B97771BD38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8EBE-E82E-4397-9D34-21826B6F0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3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28D8-A9EA-443D-A608-6B97771BD38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8EBE-E82E-4397-9D34-21826B6F0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1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28D8-A9EA-443D-A608-6B97771BD38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8EBE-E82E-4397-9D34-21826B6F0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1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28D8-A9EA-443D-A608-6B97771BD38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8EBE-E82E-4397-9D34-21826B6F0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3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5C28D8-A9EA-443D-A608-6B97771BD38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8A8EBE-E82E-4397-9D34-21826B6F0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6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28D8-A9EA-443D-A608-6B97771BD38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8EBE-E82E-4397-9D34-21826B6F0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5C28D8-A9EA-443D-A608-6B97771BD38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8A8EBE-E82E-4397-9D34-21826B6F05D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19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xMQORNh2E4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489A-2879-4F48-9E13-94E51BB0A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A/B Testing Firebase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668AA-95F3-445D-9274-24DF1ACCF6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Manuel </a:t>
            </a:r>
            <a:r>
              <a:rPr lang="es-DO" dirty="0"/>
              <a:t>Sánchez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1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6FCA-A84B-4287-8B7C-35B456C2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¿Qué es A</a:t>
            </a:r>
            <a:r>
              <a:rPr lang="en-US" dirty="0"/>
              <a:t>/B Testing</a:t>
            </a:r>
            <a:r>
              <a:rPr lang="es-DO" dirty="0"/>
              <a:t>?</a:t>
            </a:r>
            <a:endParaRPr lang="en-US" dirty="0"/>
          </a:p>
        </p:txBody>
      </p:sp>
      <p:pic>
        <p:nvPicPr>
          <p:cNvPr id="1026" name="Picture 2" descr="A/B Testing with Firebase | Cardinalpath.com">
            <a:extLst>
              <a:ext uri="{FF2B5EF4-FFF2-40B4-BE49-F238E27FC236}">
                <a16:creationId xmlns:a16="http://schemas.microsoft.com/office/drawing/2014/main" id="{88431937-8E27-4861-BC76-4BAEA6C2C0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521" y="2272796"/>
            <a:ext cx="5571283" cy="316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73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7EA5-60D2-47D7-8B90-4F98C131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¿Cómo funciona?</a:t>
            </a:r>
            <a:endParaRPr lang="en-US" dirty="0"/>
          </a:p>
        </p:txBody>
      </p:sp>
      <p:pic>
        <p:nvPicPr>
          <p:cNvPr id="2050" name="Picture 2" descr="Firebase A/B Testing">
            <a:extLst>
              <a:ext uri="{FF2B5EF4-FFF2-40B4-BE49-F238E27FC236}">
                <a16:creationId xmlns:a16="http://schemas.microsoft.com/office/drawing/2014/main" id="{E55DE46F-EEE9-49E0-8AE5-3D192A92B8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807" y="1846263"/>
            <a:ext cx="4983343" cy="437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99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842D-07AA-45E8-AE00-29F03721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Video</a:t>
            </a:r>
            <a:endParaRPr lang="en-US" dirty="0"/>
          </a:p>
        </p:txBody>
      </p:sp>
      <p:pic>
        <p:nvPicPr>
          <p:cNvPr id="4" name="Online Media 3" title="Introducing Firebase A/B Testing">
            <a:hlinkClick r:id="" action="ppaction://media"/>
            <a:extLst>
              <a:ext uri="{FF2B5EF4-FFF2-40B4-BE49-F238E27FC236}">
                <a16:creationId xmlns:a16="http://schemas.microsoft.com/office/drawing/2014/main" id="{D98B589C-A874-4C2C-B6A7-4C4D11E4889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51113" y="1846263"/>
            <a:ext cx="715168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20</Words>
  <Application>Microsoft Office PowerPoint</Application>
  <PresentationFormat>Widescreen</PresentationFormat>
  <Paragraphs>5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A/B Testing Firebase</vt:lpstr>
      <vt:lpstr>¿Qué es A/B Testing?</vt:lpstr>
      <vt:lpstr>¿Cómo funciona?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A/B Testing Firebase</dc:title>
  <dc:creator>Manuel Sanchez Caba</dc:creator>
  <cp:lastModifiedBy>Manuel Sanchez Caba</cp:lastModifiedBy>
  <cp:revision>1</cp:revision>
  <dcterms:created xsi:type="dcterms:W3CDTF">2020-07-27T17:59:32Z</dcterms:created>
  <dcterms:modified xsi:type="dcterms:W3CDTF">2020-07-27T18:07:28Z</dcterms:modified>
</cp:coreProperties>
</file>