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4" r:id="rId5"/>
    <p:sldId id="276" r:id="rId6"/>
    <p:sldId id="286" r:id="rId7"/>
    <p:sldId id="271" r:id="rId8"/>
    <p:sldId id="262" r:id="rId9"/>
    <p:sldId id="259" r:id="rId10"/>
    <p:sldId id="285" r:id="rId11"/>
    <p:sldId id="272" r:id="rId12"/>
    <p:sldId id="283" r:id="rId13"/>
    <p:sldId id="269" r:id="rId14"/>
    <p:sldId id="258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9"/>
    <a:srgbClr val="000000"/>
    <a:srgbClr val="2A5082"/>
    <a:srgbClr val="00AAE5"/>
    <a:srgbClr val="E9EA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2E8CE-4623-4A87-A876-DBE2FC1ED305}" v="83" dt="2025-08-30T11:32:47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651" autoAdjust="0"/>
  </p:normalViewPr>
  <p:slideViewPr>
    <p:cSldViewPr snapToGrid="0">
      <p:cViewPr>
        <p:scale>
          <a:sx n="100" d="100"/>
          <a:sy n="100" d="100"/>
        </p:scale>
        <p:origin x="1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haska Castro C." userId="S::scastroc@duoc.cl::a9cf1ac1-67dc-4abe-b091-36974ea7d711" providerId="AD" clId="Web-{3CBEDEE4-60E3-2E0C-2C29-9F4BC08E1AD7}"/>
    <pc:docChg chg="modSld">
      <pc:chgData name="Shayhaska Castro C." userId="S::scastroc@duoc.cl::a9cf1ac1-67dc-4abe-b091-36974ea7d711" providerId="AD" clId="Web-{3CBEDEE4-60E3-2E0C-2C29-9F4BC08E1AD7}" dt="2024-02-01T14:41:10.197" v="1" actId="20577"/>
      <pc:docMkLst>
        <pc:docMk/>
      </pc:docMkLst>
      <pc:sldChg chg="modSp">
        <pc:chgData name="Shayhaska Castro C." userId="S::scastroc@duoc.cl::a9cf1ac1-67dc-4abe-b091-36974ea7d711" providerId="AD" clId="Web-{3CBEDEE4-60E3-2E0C-2C29-9F4BC08E1AD7}" dt="2024-02-01T14:41:10.197" v="1" actId="20577"/>
        <pc:sldMkLst>
          <pc:docMk/>
          <pc:sldMk cId="3896733754" sldId="257"/>
        </pc:sldMkLst>
      </pc:sldChg>
    </pc:docChg>
  </pc:docChgLst>
  <pc:docChgLst>
    <pc:chgData name="Shayhaska Castro C." userId="a9cf1ac1-67dc-4abe-b091-36974ea7d711" providerId="ADAL" clId="{71C1F52F-D94D-418A-A6BB-23248898FC33}"/>
    <pc:docChg chg="modSld">
      <pc:chgData name="Shayhaska Castro C." userId="a9cf1ac1-67dc-4abe-b091-36974ea7d711" providerId="ADAL" clId="{71C1F52F-D94D-418A-A6BB-23248898FC33}" dt="2024-01-12T14:16:41.912" v="146" actId="1076"/>
      <pc:docMkLst>
        <pc:docMk/>
      </pc:docMkLst>
      <pc:sldChg chg="modSp mod">
        <pc:chgData name="Shayhaska Castro C." userId="a9cf1ac1-67dc-4abe-b091-36974ea7d711" providerId="ADAL" clId="{71C1F52F-D94D-418A-A6BB-23248898FC33}" dt="2024-01-12T14:16:17.053" v="145" actId="20577"/>
        <pc:sldMkLst>
          <pc:docMk/>
          <pc:sldMk cId="3896733754" sldId="257"/>
        </pc:sldMkLst>
      </pc:sldChg>
      <pc:sldChg chg="modSp mod">
        <pc:chgData name="Shayhaska Castro C." userId="a9cf1ac1-67dc-4abe-b091-36974ea7d711" providerId="ADAL" clId="{71C1F52F-D94D-418A-A6BB-23248898FC33}" dt="2024-01-12T14:16:41.912" v="146" actId="1076"/>
        <pc:sldMkLst>
          <pc:docMk/>
          <pc:sldMk cId="1977384877" sldId="269"/>
        </pc:sldMkLst>
      </pc:sldChg>
      <pc:sldChg chg="modSp mod">
        <pc:chgData name="Shayhaska Castro C." userId="a9cf1ac1-67dc-4abe-b091-36974ea7d711" providerId="ADAL" clId="{71C1F52F-D94D-418A-A6BB-23248898FC33}" dt="2024-01-12T14:14:30.170" v="0" actId="20577"/>
        <pc:sldMkLst>
          <pc:docMk/>
          <pc:sldMk cId="3040013226" sldId="275"/>
        </pc:sldMkLst>
      </pc:sldChg>
    </pc:docChg>
  </pc:docChgLst>
  <pc:docChgLst>
    <pc:chgData name="manuel soto lagos" userId="570fcfa074b68702" providerId="LiveId" clId="{5DB2E8CE-4623-4A87-A876-DBE2FC1ED305}"/>
    <pc:docChg chg="undo custSel delSld modSld">
      <pc:chgData name="manuel soto lagos" userId="570fcfa074b68702" providerId="LiveId" clId="{5DB2E8CE-4623-4A87-A876-DBE2FC1ED305}" dt="2025-08-30T11:33:09.625" v="1270" actId="14100"/>
      <pc:docMkLst>
        <pc:docMk/>
      </pc:docMkLst>
      <pc:sldChg chg="del">
        <pc:chgData name="manuel soto lagos" userId="570fcfa074b68702" providerId="LiveId" clId="{5DB2E8CE-4623-4A87-A876-DBE2FC1ED305}" dt="2025-08-30T10:44:17.690" v="0" actId="47"/>
        <pc:sldMkLst>
          <pc:docMk/>
          <pc:sldMk cId="3896733754" sldId="257"/>
        </pc:sldMkLst>
      </pc:sldChg>
      <pc:sldChg chg="modSp mod">
        <pc:chgData name="manuel soto lagos" userId="570fcfa074b68702" providerId="LiveId" clId="{5DB2E8CE-4623-4A87-A876-DBE2FC1ED305}" dt="2025-08-30T11:13:06.629" v="927" actId="1076"/>
        <pc:sldMkLst>
          <pc:docMk/>
          <pc:sldMk cId="1397907251" sldId="259"/>
        </pc:sldMkLst>
        <pc:spChg chg="mod">
          <ac:chgData name="manuel soto lagos" userId="570fcfa074b68702" providerId="LiveId" clId="{5DB2E8CE-4623-4A87-A876-DBE2FC1ED305}" dt="2025-08-30T11:13:06.629" v="927" actId="1076"/>
          <ac:spMkLst>
            <pc:docMk/>
            <pc:sldMk cId="1397907251" sldId="259"/>
            <ac:spMk id="2" creationId="{7B3586FC-9FA2-4202-9624-43C53B507446}"/>
          </ac:spMkLst>
        </pc:spChg>
        <pc:spChg chg="mod">
          <ac:chgData name="manuel soto lagos" userId="570fcfa074b68702" providerId="LiveId" clId="{5DB2E8CE-4623-4A87-A876-DBE2FC1ED305}" dt="2025-08-30T11:13:03.990" v="926" actId="1076"/>
          <ac:spMkLst>
            <pc:docMk/>
            <pc:sldMk cId="1397907251" sldId="259"/>
            <ac:spMk id="3" creationId="{A60AA4C3-2984-480B-BFDE-19BEA8FB331F}"/>
          </ac:spMkLst>
        </pc:spChg>
        <pc:picChg chg="mod">
          <ac:chgData name="manuel soto lagos" userId="570fcfa074b68702" providerId="LiveId" clId="{5DB2E8CE-4623-4A87-A876-DBE2FC1ED305}" dt="2025-08-30T11:13:00.757" v="925" actId="1076"/>
          <ac:picMkLst>
            <pc:docMk/>
            <pc:sldMk cId="1397907251" sldId="259"/>
            <ac:picMk id="5" creationId="{00000000-0000-0000-0000-000000000000}"/>
          </ac:picMkLst>
        </pc:picChg>
      </pc:sldChg>
      <pc:sldChg chg="modSp mod">
        <pc:chgData name="manuel soto lagos" userId="570fcfa074b68702" providerId="LiveId" clId="{5DB2E8CE-4623-4A87-A876-DBE2FC1ED305}" dt="2025-08-30T11:11:48.423" v="918" actId="20577"/>
        <pc:sldMkLst>
          <pc:docMk/>
          <pc:sldMk cId="3473424934" sldId="262"/>
        </pc:sldMkLst>
        <pc:spChg chg="mod">
          <ac:chgData name="manuel soto lagos" userId="570fcfa074b68702" providerId="LiveId" clId="{5DB2E8CE-4623-4A87-A876-DBE2FC1ED305}" dt="2025-08-30T11:11:48.423" v="918" actId="20577"/>
          <ac:spMkLst>
            <pc:docMk/>
            <pc:sldMk cId="3473424934" sldId="262"/>
            <ac:spMk id="2" creationId="{7B3586FC-9FA2-4202-9624-43C53B507446}"/>
          </ac:spMkLst>
        </pc:spChg>
      </pc:sldChg>
      <pc:sldChg chg="del">
        <pc:chgData name="manuel soto lagos" userId="570fcfa074b68702" providerId="LiveId" clId="{5DB2E8CE-4623-4A87-A876-DBE2FC1ED305}" dt="2025-08-30T10:44:20.936" v="2" actId="47"/>
        <pc:sldMkLst>
          <pc:docMk/>
          <pc:sldMk cId="1210692608" sldId="268"/>
        </pc:sldMkLst>
      </pc:sldChg>
      <pc:sldChg chg="modSp mod">
        <pc:chgData name="manuel soto lagos" userId="570fcfa074b68702" providerId="LiveId" clId="{5DB2E8CE-4623-4A87-A876-DBE2FC1ED305}" dt="2025-08-30T11:19:13.054" v="1078" actId="1076"/>
        <pc:sldMkLst>
          <pc:docMk/>
          <pc:sldMk cId="1977384877" sldId="269"/>
        </pc:sldMkLst>
        <pc:spChg chg="mod">
          <ac:chgData name="manuel soto lagos" userId="570fcfa074b68702" providerId="LiveId" clId="{5DB2E8CE-4623-4A87-A876-DBE2FC1ED305}" dt="2025-08-30T11:19:13.054" v="1078" actId="1076"/>
          <ac:spMkLst>
            <pc:docMk/>
            <pc:sldMk cId="1977384877" sldId="269"/>
            <ac:spMk id="2" creationId="{7B3586FC-9FA2-4202-9624-43C53B507446}"/>
          </ac:spMkLst>
        </pc:spChg>
        <pc:spChg chg="mod">
          <ac:chgData name="manuel soto lagos" userId="570fcfa074b68702" providerId="LiveId" clId="{5DB2E8CE-4623-4A87-A876-DBE2FC1ED305}" dt="2025-08-30T11:19:09.911" v="1077" actId="1076"/>
          <ac:spMkLst>
            <pc:docMk/>
            <pc:sldMk cId="1977384877" sldId="269"/>
            <ac:spMk id="3" creationId="{A60AA4C3-2984-480B-BFDE-19BEA8FB331F}"/>
          </ac:spMkLst>
        </pc:spChg>
      </pc:sldChg>
      <pc:sldChg chg="modSp mod">
        <pc:chgData name="manuel soto lagos" userId="570fcfa074b68702" providerId="LiveId" clId="{5DB2E8CE-4623-4A87-A876-DBE2FC1ED305}" dt="2025-08-30T11:07:17.784" v="549" actId="1076"/>
        <pc:sldMkLst>
          <pc:docMk/>
          <pc:sldMk cId="3386481623" sldId="271"/>
        </pc:sldMkLst>
        <pc:spChg chg="mod">
          <ac:chgData name="manuel soto lagos" userId="570fcfa074b68702" providerId="LiveId" clId="{5DB2E8CE-4623-4A87-A876-DBE2FC1ED305}" dt="2025-08-30T11:05:43.675" v="523" actId="1076"/>
          <ac:spMkLst>
            <pc:docMk/>
            <pc:sldMk cId="3386481623" sldId="271"/>
            <ac:spMk id="15" creationId="{ACB6D8FB-3C79-4899-BE12-60CB1BABC8C5}"/>
          </ac:spMkLst>
        </pc:spChg>
        <pc:spChg chg="mod">
          <ac:chgData name="manuel soto lagos" userId="570fcfa074b68702" providerId="LiveId" clId="{5DB2E8CE-4623-4A87-A876-DBE2FC1ED305}" dt="2025-08-30T11:05:53.949" v="526" actId="14100"/>
          <ac:spMkLst>
            <pc:docMk/>
            <pc:sldMk cId="3386481623" sldId="271"/>
            <ac:spMk id="17" creationId="{6705AD60-C830-4F0D-99DE-FDABD1BE9FA9}"/>
          </ac:spMkLst>
        </pc:spChg>
        <pc:spChg chg="mod">
          <ac:chgData name="manuel soto lagos" userId="570fcfa074b68702" providerId="LiveId" clId="{5DB2E8CE-4623-4A87-A876-DBE2FC1ED305}" dt="2025-08-30T11:07:17.784" v="549" actId="1076"/>
          <ac:spMkLst>
            <pc:docMk/>
            <pc:sldMk cId="3386481623" sldId="271"/>
            <ac:spMk id="19" creationId="{F455E25F-5C8F-4FDE-A78E-F3F14EA5C6C8}"/>
          </ac:spMkLst>
        </pc:spChg>
        <pc:spChg chg="mod">
          <ac:chgData name="manuel soto lagos" userId="570fcfa074b68702" providerId="LiveId" clId="{5DB2E8CE-4623-4A87-A876-DBE2FC1ED305}" dt="2025-08-30T11:07:15.333" v="548" actId="1076"/>
          <ac:spMkLst>
            <pc:docMk/>
            <pc:sldMk cId="3386481623" sldId="271"/>
            <ac:spMk id="20" creationId="{5A515E6C-47F0-46B7-8F9F-C895657E39C7}"/>
          </ac:spMkLst>
        </pc:spChg>
        <pc:spChg chg="mod">
          <ac:chgData name="manuel soto lagos" userId="570fcfa074b68702" providerId="LiveId" clId="{5DB2E8CE-4623-4A87-A876-DBE2FC1ED305}" dt="2025-08-30T11:06:01.469" v="527" actId="14100"/>
          <ac:spMkLst>
            <pc:docMk/>
            <pc:sldMk cId="3386481623" sldId="271"/>
            <ac:spMk id="28" creationId="{DB2DFD11-B549-4367-8B21-729E78E24D81}"/>
          </ac:spMkLst>
        </pc:spChg>
        <pc:spChg chg="mod">
          <ac:chgData name="manuel soto lagos" userId="570fcfa074b68702" providerId="LiveId" clId="{5DB2E8CE-4623-4A87-A876-DBE2FC1ED305}" dt="2025-08-30T11:06:11.516" v="531" actId="1076"/>
          <ac:spMkLst>
            <pc:docMk/>
            <pc:sldMk cId="3386481623" sldId="271"/>
            <ac:spMk id="29" creationId="{DFC0FFD4-ECD6-462B-A495-EC3E8ECFD4B5}"/>
          </ac:spMkLst>
        </pc:spChg>
        <pc:spChg chg="mod">
          <ac:chgData name="manuel soto lagos" userId="570fcfa074b68702" providerId="LiveId" clId="{5DB2E8CE-4623-4A87-A876-DBE2FC1ED305}" dt="2025-08-30T11:06:08.358" v="529" actId="1076"/>
          <ac:spMkLst>
            <pc:docMk/>
            <pc:sldMk cId="3386481623" sldId="271"/>
            <ac:spMk id="31" creationId="{1DE9E208-BD75-4C7D-A46B-C59E3BE75DA0}"/>
          </ac:spMkLst>
        </pc:spChg>
        <pc:spChg chg="mod">
          <ac:chgData name="manuel soto lagos" userId="570fcfa074b68702" providerId="LiveId" clId="{5DB2E8CE-4623-4A87-A876-DBE2FC1ED305}" dt="2025-08-30T11:06:06.045" v="528" actId="1076"/>
          <ac:spMkLst>
            <pc:docMk/>
            <pc:sldMk cId="3386481623" sldId="271"/>
            <ac:spMk id="32" creationId="{64D531B6-4ED4-471A-8092-72460E8A737C}"/>
          </ac:spMkLst>
        </pc:spChg>
        <pc:picChg chg="mod">
          <ac:chgData name="manuel soto lagos" userId="570fcfa074b68702" providerId="LiveId" clId="{5DB2E8CE-4623-4A87-A876-DBE2FC1ED305}" dt="2025-08-30T11:06:14.149" v="532" actId="1076"/>
          <ac:picMkLst>
            <pc:docMk/>
            <pc:sldMk cId="3386481623" sldId="271"/>
            <ac:picMk id="2" creationId="{2CED91AD-12B4-E0CC-DEE1-792790F21463}"/>
          </ac:picMkLst>
        </pc:picChg>
        <pc:picChg chg="mod">
          <ac:chgData name="manuel soto lagos" userId="570fcfa074b68702" providerId="LiveId" clId="{5DB2E8CE-4623-4A87-A876-DBE2FC1ED305}" dt="2025-08-30T11:05:48.036" v="525" actId="1076"/>
          <ac:picMkLst>
            <pc:docMk/>
            <pc:sldMk cId="3386481623" sldId="271"/>
            <ac:picMk id="4" creationId="{CB1FD7C3-E492-FC30-2482-2B97FA3F8BFD}"/>
          </ac:picMkLst>
        </pc:picChg>
      </pc:sldChg>
      <pc:sldChg chg="addSp delSp modSp mod">
        <pc:chgData name="manuel soto lagos" userId="570fcfa074b68702" providerId="LiveId" clId="{5DB2E8CE-4623-4A87-A876-DBE2FC1ED305}" dt="2025-08-30T11:16:29.977" v="1075" actId="20577"/>
        <pc:sldMkLst>
          <pc:docMk/>
          <pc:sldMk cId="3241404403" sldId="272"/>
        </pc:sldMkLst>
        <pc:spChg chg="add">
          <ac:chgData name="manuel soto lagos" userId="570fcfa074b68702" providerId="LiveId" clId="{5DB2E8CE-4623-4A87-A876-DBE2FC1ED305}" dt="2025-08-30T11:15:08.609" v="966"/>
          <ac:spMkLst>
            <pc:docMk/>
            <pc:sldMk cId="3241404403" sldId="272"/>
            <ac:spMk id="3" creationId="{77509AFD-E5DA-4FA1-089B-6D967B7B7B7F}"/>
          </ac:spMkLst>
        </pc:spChg>
        <pc:spChg chg="add mod">
          <ac:chgData name="manuel soto lagos" userId="570fcfa074b68702" providerId="LiveId" clId="{5DB2E8CE-4623-4A87-A876-DBE2FC1ED305}" dt="2025-08-30T11:16:29.977" v="1075" actId="20577"/>
          <ac:spMkLst>
            <pc:docMk/>
            <pc:sldMk cId="3241404403" sldId="272"/>
            <ac:spMk id="5" creationId="{C0062598-1D64-BB41-E608-40D24CD8F4AF}"/>
          </ac:spMkLst>
        </pc:spChg>
        <pc:spChg chg="add">
          <ac:chgData name="manuel soto lagos" userId="570fcfa074b68702" providerId="LiveId" clId="{5DB2E8CE-4623-4A87-A876-DBE2FC1ED305}" dt="2025-08-30T11:15:15.941" v="970"/>
          <ac:spMkLst>
            <pc:docMk/>
            <pc:sldMk cId="3241404403" sldId="272"/>
            <ac:spMk id="6" creationId="{7091A992-0599-DB81-4E20-FC07B11F3BAF}"/>
          </ac:spMkLst>
        </pc:spChg>
        <pc:spChg chg="add">
          <ac:chgData name="manuel soto lagos" userId="570fcfa074b68702" providerId="LiveId" clId="{5DB2E8CE-4623-4A87-A876-DBE2FC1ED305}" dt="2025-08-30T11:15:24.092" v="983"/>
          <ac:spMkLst>
            <pc:docMk/>
            <pc:sldMk cId="3241404403" sldId="272"/>
            <ac:spMk id="7" creationId="{24B0682A-AAE6-3C83-DD7D-EDCC8216BA60}"/>
          </ac:spMkLst>
        </pc:spChg>
        <pc:spChg chg="add">
          <ac:chgData name="manuel soto lagos" userId="570fcfa074b68702" providerId="LiveId" clId="{5DB2E8CE-4623-4A87-A876-DBE2FC1ED305}" dt="2025-08-30T11:15:29.153" v="984"/>
          <ac:spMkLst>
            <pc:docMk/>
            <pc:sldMk cId="3241404403" sldId="272"/>
            <ac:spMk id="8" creationId="{C179F42E-AEC8-3551-ADEB-CD06A79325F5}"/>
          </ac:spMkLst>
        </pc:spChg>
        <pc:spChg chg="add">
          <ac:chgData name="manuel soto lagos" userId="570fcfa074b68702" providerId="LiveId" clId="{5DB2E8CE-4623-4A87-A876-DBE2FC1ED305}" dt="2025-08-30T11:15:39.473" v="996"/>
          <ac:spMkLst>
            <pc:docMk/>
            <pc:sldMk cId="3241404403" sldId="272"/>
            <ac:spMk id="9" creationId="{472389AA-7A85-A2FC-B061-981D25E351A6}"/>
          </ac:spMkLst>
        </pc:spChg>
        <pc:spChg chg="add">
          <ac:chgData name="manuel soto lagos" userId="570fcfa074b68702" providerId="LiveId" clId="{5DB2E8CE-4623-4A87-A876-DBE2FC1ED305}" dt="2025-08-30T11:15:43.724" v="1000"/>
          <ac:spMkLst>
            <pc:docMk/>
            <pc:sldMk cId="3241404403" sldId="272"/>
            <ac:spMk id="10" creationId="{0C8EFB14-4235-B915-34E1-2FB00E63216E}"/>
          </ac:spMkLst>
        </pc:spChg>
        <pc:spChg chg="del mod">
          <ac:chgData name="manuel soto lagos" userId="570fcfa074b68702" providerId="LiveId" clId="{5DB2E8CE-4623-4A87-A876-DBE2FC1ED305}" dt="2025-08-30T11:15:10.675" v="968"/>
          <ac:spMkLst>
            <pc:docMk/>
            <pc:sldMk cId="3241404403" sldId="272"/>
            <ac:spMk id="18" creationId="{09877E2E-FBA2-4907-90E9-193BC4BCAA8A}"/>
          </ac:spMkLst>
        </pc:spChg>
      </pc:sldChg>
      <pc:sldChg chg="addSp modSp mod">
        <pc:chgData name="manuel soto lagos" userId="570fcfa074b68702" providerId="LiveId" clId="{5DB2E8CE-4623-4A87-A876-DBE2FC1ED305}" dt="2025-08-30T11:20:18.366" v="1157" actId="14100"/>
        <pc:sldMkLst>
          <pc:docMk/>
          <pc:sldMk cId="442292308" sldId="274"/>
        </pc:sldMkLst>
        <pc:spChg chg="add mod">
          <ac:chgData name="manuel soto lagos" userId="570fcfa074b68702" providerId="LiveId" clId="{5DB2E8CE-4623-4A87-A876-DBE2FC1ED305}" dt="2025-08-30T11:20:07.535" v="1155" actId="1076"/>
          <ac:spMkLst>
            <pc:docMk/>
            <pc:sldMk cId="442292308" sldId="274"/>
            <ac:spMk id="2" creationId="{D034C4C2-BB55-0257-0F93-8379F1755CE6}"/>
          </ac:spMkLst>
        </pc:spChg>
        <pc:spChg chg="mod">
          <ac:chgData name="manuel soto lagos" userId="570fcfa074b68702" providerId="LiveId" clId="{5DB2E8CE-4623-4A87-A876-DBE2FC1ED305}" dt="2025-08-30T11:20:18.366" v="1157" actId="14100"/>
          <ac:spMkLst>
            <pc:docMk/>
            <pc:sldMk cId="442292308" sldId="274"/>
            <ac:spMk id="11" creationId="{54A4F068-0F88-43FD-A0E5-83701A0BC73B}"/>
          </ac:spMkLst>
        </pc:spChg>
      </pc:sldChg>
      <pc:sldChg chg="del">
        <pc:chgData name="manuel soto lagos" userId="570fcfa074b68702" providerId="LiveId" clId="{5DB2E8CE-4623-4A87-A876-DBE2FC1ED305}" dt="2025-08-30T10:44:19.664" v="1" actId="47"/>
        <pc:sldMkLst>
          <pc:docMk/>
          <pc:sldMk cId="3040013226" sldId="275"/>
        </pc:sldMkLst>
      </pc:sldChg>
      <pc:sldChg chg="modSp mod">
        <pc:chgData name="manuel soto lagos" userId="570fcfa074b68702" providerId="LiveId" clId="{5DB2E8CE-4623-4A87-A876-DBE2FC1ED305}" dt="2025-08-30T10:57:20.855" v="453"/>
        <pc:sldMkLst>
          <pc:docMk/>
          <pc:sldMk cId="1610698602" sldId="276"/>
        </pc:sldMkLst>
        <pc:graphicFrameChg chg="mod modGraphic">
          <ac:chgData name="manuel soto lagos" userId="570fcfa074b68702" providerId="LiveId" clId="{5DB2E8CE-4623-4A87-A876-DBE2FC1ED305}" dt="2025-08-30T10:57:20.855" v="453"/>
          <ac:graphicFrameMkLst>
            <pc:docMk/>
            <pc:sldMk cId="1610698602" sldId="276"/>
            <ac:graphicFrameMk id="4" creationId="{0A6FC5FE-2F63-CCB8-44A9-2B4F4457FBD8}"/>
          </ac:graphicFrameMkLst>
        </pc:graphicFrameChg>
      </pc:sldChg>
      <pc:sldChg chg="addSp delSp modSp mod">
        <pc:chgData name="manuel soto lagos" userId="570fcfa074b68702" providerId="LiveId" clId="{5DB2E8CE-4623-4A87-A876-DBE2FC1ED305}" dt="2025-08-30T11:30:53.400" v="1259" actId="14100"/>
        <pc:sldMkLst>
          <pc:docMk/>
          <pc:sldMk cId="1609866400" sldId="283"/>
        </pc:sldMkLst>
        <pc:spChg chg="mod">
          <ac:chgData name="manuel soto lagos" userId="570fcfa074b68702" providerId="LiveId" clId="{5DB2E8CE-4623-4A87-A876-DBE2FC1ED305}" dt="2025-08-30T11:30:44.739" v="1256" actId="1076"/>
          <ac:spMkLst>
            <pc:docMk/>
            <pc:sldMk cId="1609866400" sldId="283"/>
            <ac:spMk id="2" creationId="{E826DFFA-E723-32D3-F099-DB0DC102B28C}"/>
          </ac:spMkLst>
        </pc:spChg>
        <pc:spChg chg="del">
          <ac:chgData name="manuel soto lagos" userId="570fcfa074b68702" providerId="LiveId" clId="{5DB2E8CE-4623-4A87-A876-DBE2FC1ED305}" dt="2025-08-30T11:21:56.378" v="1159" actId="478"/>
          <ac:spMkLst>
            <pc:docMk/>
            <pc:sldMk cId="1609866400" sldId="283"/>
            <ac:spMk id="5" creationId="{64D526C1-22EC-0882-D789-5F65CF4C44B1}"/>
          </ac:spMkLst>
        </pc:spChg>
        <pc:spChg chg="add del">
          <ac:chgData name="manuel soto lagos" userId="570fcfa074b68702" providerId="LiveId" clId="{5DB2E8CE-4623-4A87-A876-DBE2FC1ED305}" dt="2025-08-30T11:21:59.241" v="1161" actId="22"/>
          <ac:spMkLst>
            <pc:docMk/>
            <pc:sldMk cId="1609866400" sldId="283"/>
            <ac:spMk id="11" creationId="{EC673F6C-29BF-95D7-849A-AB01F9E464AE}"/>
          </ac:spMkLst>
        </pc:spChg>
        <pc:graphicFrameChg chg="del">
          <ac:chgData name="manuel soto lagos" userId="570fcfa074b68702" providerId="LiveId" clId="{5DB2E8CE-4623-4A87-A876-DBE2FC1ED305}" dt="2025-08-30T11:21:55.132" v="1158" actId="478"/>
          <ac:graphicFrameMkLst>
            <pc:docMk/>
            <pc:sldMk cId="1609866400" sldId="283"/>
            <ac:graphicFrameMk id="4" creationId="{FE93AF90-DB7D-73E7-1E60-2E1A360E32B7}"/>
          </ac:graphicFrameMkLst>
        </pc:graphicFrameChg>
        <pc:graphicFrameChg chg="add mod modGraphic">
          <ac:chgData name="manuel soto lagos" userId="570fcfa074b68702" providerId="LiveId" clId="{5DB2E8CE-4623-4A87-A876-DBE2FC1ED305}" dt="2025-08-30T11:30:53.400" v="1259" actId="14100"/>
          <ac:graphicFrameMkLst>
            <pc:docMk/>
            <pc:sldMk cId="1609866400" sldId="283"/>
            <ac:graphicFrameMk id="12" creationId="{0F4E6245-FE2F-7B15-5921-4F130DA6B87B}"/>
          </ac:graphicFrameMkLst>
        </pc:graphicFrameChg>
      </pc:sldChg>
      <pc:sldChg chg="addSp delSp modSp mod">
        <pc:chgData name="manuel soto lagos" userId="570fcfa074b68702" providerId="LiveId" clId="{5DB2E8CE-4623-4A87-A876-DBE2FC1ED305}" dt="2025-08-30T11:33:09.625" v="1270" actId="14100"/>
        <pc:sldMkLst>
          <pc:docMk/>
          <pc:sldMk cId="2603689436" sldId="285"/>
        </pc:sldMkLst>
        <pc:spChg chg="del mod">
          <ac:chgData name="manuel soto lagos" userId="570fcfa074b68702" providerId="LiveId" clId="{5DB2E8CE-4623-4A87-A876-DBE2FC1ED305}" dt="2025-08-30T11:13:36.909" v="943"/>
          <ac:spMkLst>
            <pc:docMk/>
            <pc:sldMk cId="2603689436" sldId="285"/>
            <ac:spMk id="2" creationId="{7B3586FC-9FA2-4202-9624-43C53B507446}"/>
          </ac:spMkLst>
        </pc:spChg>
        <pc:spChg chg="add">
          <ac:chgData name="manuel soto lagos" userId="570fcfa074b68702" providerId="LiveId" clId="{5DB2E8CE-4623-4A87-A876-DBE2FC1ED305}" dt="2025-08-30T11:13:30.829" v="940"/>
          <ac:spMkLst>
            <pc:docMk/>
            <pc:sldMk cId="2603689436" sldId="285"/>
            <ac:spMk id="4" creationId="{021D0ED0-6132-524A-63EE-71F3CFADB5D9}"/>
          </ac:spMkLst>
        </pc:spChg>
        <pc:spChg chg="add">
          <ac:chgData name="manuel soto lagos" userId="570fcfa074b68702" providerId="LiveId" clId="{5DB2E8CE-4623-4A87-A876-DBE2FC1ED305}" dt="2025-08-30T11:13:34.864" v="941"/>
          <ac:spMkLst>
            <pc:docMk/>
            <pc:sldMk cId="2603689436" sldId="285"/>
            <ac:spMk id="5" creationId="{45AD1302-0EB9-DA0A-C80F-5B27E772F291}"/>
          </ac:spMkLst>
        </pc:spChg>
        <pc:spChg chg="add mod">
          <ac:chgData name="manuel soto lagos" userId="570fcfa074b68702" providerId="LiveId" clId="{5DB2E8CE-4623-4A87-A876-DBE2FC1ED305}" dt="2025-08-30T11:33:09.625" v="1270" actId="14100"/>
          <ac:spMkLst>
            <pc:docMk/>
            <pc:sldMk cId="2603689436" sldId="285"/>
            <ac:spMk id="8" creationId="{FE7A9642-0CAC-B23C-7179-AF7F415F2D5F}"/>
          </ac:spMkLst>
        </pc:spChg>
        <pc:spChg chg="add">
          <ac:chgData name="manuel soto lagos" userId="570fcfa074b68702" providerId="LiveId" clId="{5DB2E8CE-4623-4A87-A876-DBE2FC1ED305}" dt="2025-08-30T11:13:49.915" v="945"/>
          <ac:spMkLst>
            <pc:docMk/>
            <pc:sldMk cId="2603689436" sldId="285"/>
            <ac:spMk id="10" creationId="{71065600-4A60-FE90-448C-5D0C962F0BF4}"/>
          </ac:spMkLst>
        </pc:spChg>
        <pc:spChg chg="add mod">
          <ac:chgData name="manuel soto lagos" userId="570fcfa074b68702" providerId="LiveId" clId="{5DB2E8CE-4623-4A87-A876-DBE2FC1ED305}" dt="2025-08-30T11:13:56.170" v="960" actId="368"/>
          <ac:spMkLst>
            <pc:docMk/>
            <pc:sldMk cId="2603689436" sldId="285"/>
            <ac:spMk id="11" creationId="{1BE1BA77-80D6-EBEE-BCA2-149D795C4EE8}"/>
          </ac:spMkLst>
        </pc:spChg>
      </pc:sldChg>
      <pc:sldChg chg="modSp mod">
        <pc:chgData name="manuel soto lagos" userId="570fcfa074b68702" providerId="LiveId" clId="{5DB2E8CE-4623-4A87-A876-DBE2FC1ED305}" dt="2025-08-30T11:03:31.427" v="510" actId="1076"/>
        <pc:sldMkLst>
          <pc:docMk/>
          <pc:sldMk cId="1511461671" sldId="286"/>
        </pc:sldMkLst>
        <pc:spChg chg="mod">
          <ac:chgData name="manuel soto lagos" userId="570fcfa074b68702" providerId="LiveId" clId="{5DB2E8CE-4623-4A87-A876-DBE2FC1ED305}" dt="2025-08-30T11:03:05.641" v="506" actId="122"/>
          <ac:spMkLst>
            <pc:docMk/>
            <pc:sldMk cId="1511461671" sldId="286"/>
            <ac:spMk id="8" creationId="{86D5EEF7-7B1D-E220-1AD1-0CCD547AB1E1}"/>
          </ac:spMkLst>
        </pc:spChg>
        <pc:spChg chg="mod">
          <ac:chgData name="manuel soto lagos" userId="570fcfa074b68702" providerId="LiveId" clId="{5DB2E8CE-4623-4A87-A876-DBE2FC1ED305}" dt="2025-08-30T11:03:31.427" v="510" actId="1076"/>
          <ac:spMkLst>
            <pc:docMk/>
            <pc:sldMk cId="1511461671" sldId="286"/>
            <ac:spMk id="18" creationId="{09877E2E-FBA2-4907-90E9-193BC4BCAA8A}"/>
          </ac:spMkLst>
        </pc:spChg>
        <pc:spChg chg="mod">
          <ac:chgData name="manuel soto lagos" userId="570fcfa074b68702" providerId="LiveId" clId="{5DB2E8CE-4623-4A87-A876-DBE2FC1ED305}" dt="2025-08-30T11:03:19.053" v="509" actId="1076"/>
          <ac:spMkLst>
            <pc:docMk/>
            <pc:sldMk cId="1511461671" sldId="286"/>
            <ac:spMk id="20" creationId="{5A515E6C-47F0-46B7-8F9F-C895657E39C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Matias Jorquera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Base de Datos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Manuel Guara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desempeñadas: Asegurar la calidad de información.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FRONTEND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desempeñadas: Interfaz de Usuario (UI).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42BB3C48-F62F-4270-AAF9-EF763DD3F2E1}">
      <dgm:prSet phldrT="[Texto]"/>
      <dgm:spPr/>
      <dgm:t>
        <a:bodyPr/>
        <a:lstStyle/>
        <a:p>
          <a:r>
            <a:rPr lang="es-CL" dirty="0"/>
            <a:t>Jorge Frick</a:t>
          </a:r>
        </a:p>
      </dgm:t>
    </dgm:pt>
    <dgm:pt modelId="{D4F61475-6985-46BC-BBDC-552C3B85883F}" type="parTrans" cxnId="{5B56F8B0-20D2-43CC-8AEA-BB94E2D385BF}">
      <dgm:prSet/>
      <dgm:spPr/>
      <dgm:t>
        <a:bodyPr/>
        <a:lstStyle/>
        <a:p>
          <a:endParaRPr lang="es-CL"/>
        </a:p>
      </dgm:t>
    </dgm:pt>
    <dgm:pt modelId="{8179B6E9-0BEF-45A4-8760-65ABC37DA66F}" type="sibTrans" cxnId="{5B56F8B0-20D2-43CC-8AEA-BB94E2D385BF}">
      <dgm:prSet/>
      <dgm:spPr/>
      <dgm:t>
        <a:bodyPr/>
        <a:lstStyle/>
        <a:p>
          <a:endParaRPr lang="es-CL"/>
        </a:p>
      </dgm:t>
    </dgm:pt>
    <dgm:pt modelId="{72AC4403-08B4-4FCE-BB91-8735360574E6}">
      <dgm:prSet phldrT="[Texto]"/>
      <dgm:spPr/>
      <dgm:t>
        <a:bodyPr/>
        <a:lstStyle/>
        <a:p>
          <a:r>
            <a:rPr lang="es-CL" dirty="0"/>
            <a:t>Documentación</a:t>
          </a:r>
        </a:p>
      </dgm:t>
    </dgm:pt>
    <dgm:pt modelId="{95259F56-6A83-48F7-86FB-2642EE939210}" type="parTrans" cxnId="{77EE63FC-E0D6-4E1C-B11C-4A08555E3F31}">
      <dgm:prSet/>
      <dgm:spPr/>
      <dgm:t>
        <a:bodyPr/>
        <a:lstStyle/>
        <a:p>
          <a:endParaRPr lang="es-CL"/>
        </a:p>
      </dgm:t>
    </dgm:pt>
    <dgm:pt modelId="{5295BD29-D6CE-45F6-8F67-EA50FA0B09AD}" type="sibTrans" cxnId="{77EE63FC-E0D6-4E1C-B11C-4A08555E3F31}">
      <dgm:prSet/>
      <dgm:spPr/>
      <dgm:t>
        <a:bodyPr/>
        <a:lstStyle/>
        <a:p>
          <a:endParaRPr lang="es-CL"/>
        </a:p>
      </dgm:t>
    </dgm:pt>
    <dgm:pt modelId="{B264AF4D-850A-4804-BA11-18E6EBEBC523}">
      <dgm:prSet phldrT="[Texto]"/>
      <dgm:spPr/>
      <dgm:t>
        <a:bodyPr/>
        <a:lstStyle/>
        <a:p>
          <a:r>
            <a:rPr lang="es-CL" dirty="0"/>
            <a:t>Manuel Soto</a:t>
          </a:r>
        </a:p>
      </dgm:t>
    </dgm:pt>
    <dgm:pt modelId="{B4D30185-9F9C-4C0F-BDDB-15B0AB1C9D0C}" type="parTrans" cxnId="{F3F8446E-DC32-4CCA-A73C-08EBF8F6D967}">
      <dgm:prSet/>
      <dgm:spPr/>
      <dgm:t>
        <a:bodyPr/>
        <a:lstStyle/>
        <a:p>
          <a:endParaRPr lang="es-CL"/>
        </a:p>
      </dgm:t>
    </dgm:pt>
    <dgm:pt modelId="{D28061A2-5325-45F4-ADC1-12324C5D1423}" type="sibTrans" cxnId="{F3F8446E-DC32-4CCA-A73C-08EBF8F6D967}">
      <dgm:prSet/>
      <dgm:spPr/>
      <dgm:t>
        <a:bodyPr/>
        <a:lstStyle/>
        <a:p>
          <a:endParaRPr lang="es-CL"/>
        </a:p>
      </dgm:t>
    </dgm:pt>
    <dgm:pt modelId="{43D015CD-AAE3-458E-9CFB-E15891580F99}">
      <dgm:prSet phldrT="[Texto]"/>
      <dgm:spPr/>
      <dgm:t>
        <a:bodyPr/>
        <a:lstStyle/>
        <a:p>
          <a:r>
            <a:rPr lang="es-CL" dirty="0"/>
            <a:t>BACKEND</a:t>
          </a:r>
        </a:p>
      </dgm:t>
    </dgm:pt>
    <dgm:pt modelId="{EAEC126E-A6E9-4632-9F98-54071EEFB1C6}" type="parTrans" cxnId="{CF7923CA-5199-46F6-92B3-AFE097DA2602}">
      <dgm:prSet/>
      <dgm:spPr/>
      <dgm:t>
        <a:bodyPr/>
        <a:lstStyle/>
        <a:p>
          <a:endParaRPr lang="es-CL"/>
        </a:p>
      </dgm:t>
    </dgm:pt>
    <dgm:pt modelId="{5387F48F-79DD-4609-BCF3-F1CBA6B6F73C}" type="sibTrans" cxnId="{CF7923CA-5199-46F6-92B3-AFE097DA2602}">
      <dgm:prSet/>
      <dgm:spPr/>
      <dgm:t>
        <a:bodyPr/>
        <a:lstStyle/>
        <a:p>
          <a:endParaRPr lang="es-CL"/>
        </a:p>
      </dgm:t>
    </dgm:pt>
    <dgm:pt modelId="{ABADB387-F147-460C-87FD-E2E3C1A9DD90}">
      <dgm:prSet phldrT="[Texto]"/>
      <dgm:spPr/>
      <dgm:t>
        <a:bodyPr/>
        <a:lstStyle/>
        <a:p>
          <a:r>
            <a:rPr lang="es-MX" dirty="0"/>
            <a:t>Funciones: Seguridad Informática &amp; Conexión de Servicios</a:t>
          </a:r>
          <a:endParaRPr lang="es-CL" dirty="0"/>
        </a:p>
      </dgm:t>
    </dgm:pt>
    <dgm:pt modelId="{C8977B32-AE56-48B5-8CE7-53616DBD6BA0}" type="parTrans" cxnId="{2E452C56-A36A-4D63-88B0-BCE45C6E1234}">
      <dgm:prSet/>
      <dgm:spPr/>
      <dgm:t>
        <a:bodyPr/>
        <a:lstStyle/>
        <a:p>
          <a:endParaRPr lang="es-CL"/>
        </a:p>
      </dgm:t>
    </dgm:pt>
    <dgm:pt modelId="{57A92B09-5B12-475F-B305-D174387E2E5C}" type="sibTrans" cxnId="{2E452C56-A36A-4D63-88B0-BCE45C6E1234}">
      <dgm:prSet/>
      <dgm:spPr/>
      <dgm:t>
        <a:bodyPr/>
        <a:lstStyle/>
        <a:p>
          <a:endParaRPr lang="es-CL"/>
        </a:p>
      </dgm:t>
    </dgm:pt>
    <dgm:pt modelId="{9654DCB6-72A1-497C-915C-94FEBB93C480}">
      <dgm:prSet phldrT="[Texto]"/>
      <dgm:spPr/>
      <dgm:t>
        <a:bodyPr/>
        <a:lstStyle/>
        <a:p>
          <a:r>
            <a:rPr lang="es-MX" dirty="0"/>
            <a:t>Funciones desempeñadas</a:t>
          </a:r>
          <a:r>
            <a:rPr lang="es-CL" dirty="0"/>
            <a:t>: Detalles del diseño &amp; Código</a:t>
          </a:r>
        </a:p>
      </dgm:t>
    </dgm:pt>
    <dgm:pt modelId="{6BD0D71E-F4D9-4F98-AD95-E33318644F97}" type="parTrans" cxnId="{D644FD56-F4AF-4897-800D-4AA77DC767AF}">
      <dgm:prSet/>
      <dgm:spPr/>
      <dgm:t>
        <a:bodyPr/>
        <a:lstStyle/>
        <a:p>
          <a:endParaRPr lang="es-CL"/>
        </a:p>
      </dgm:t>
    </dgm:pt>
    <dgm:pt modelId="{1E9B4478-9F50-4213-88FD-6A888167FDF3}" type="sibTrans" cxnId="{D644FD56-F4AF-4897-800D-4AA77DC767AF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4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4" custScaleX="85768" custScaleY="91147" custLinFactNeighborX="-4278" custLinFactNeighborY="-1126"/>
      <dgm:spPr>
        <a:blipFill rotWithShape="1">
          <a:blip xmlns:r="http://schemas.openxmlformats.org/officeDocument/2006/relationships" r:embed="rId1"/>
          <a:srcRect/>
          <a:stretch>
            <a:fillRect t="-33000" b="-33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4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4" custLinFactNeighborX="-386" custLinFactNeighborY="1471"/>
      <dgm:spPr/>
    </dgm:pt>
    <dgm:pt modelId="{3F97C059-D720-4D48-953F-B84D04D0BF79}" type="pres">
      <dgm:prSet presAssocID="{02A34BC0-F8BA-4A89-87A4-4F20079DFD06}" presName="img" presStyleLbl="fgImgPlace1" presStyleIdx="1" presStyleCnt="4" custScaleX="84941" custScaleY="93477" custLinFactNeighborX="-1932" custLinFactNeighborY="1057"/>
      <dgm:spPr>
        <a:blipFill rotWithShape="1">
          <a:blip xmlns:r="http://schemas.openxmlformats.org/officeDocument/2006/relationships" r:embed="rId2"/>
          <a:srcRect/>
          <a:stretch>
            <a:fillRect t="-16000" b="-16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4">
        <dgm:presLayoutVars>
          <dgm:bulletEnabled val="1"/>
        </dgm:presLayoutVars>
      </dgm:prSet>
      <dgm:spPr/>
    </dgm:pt>
    <dgm:pt modelId="{2BC0BB7D-D3AA-494D-B06B-69247D04251F}" type="pres">
      <dgm:prSet presAssocID="{44AB630E-CD8B-4223-9F51-5EEE4E054B0A}" presName="spacer" presStyleCnt="0"/>
      <dgm:spPr/>
    </dgm:pt>
    <dgm:pt modelId="{420E1089-1701-4126-8403-EDE5A182C3B9}" type="pres">
      <dgm:prSet presAssocID="{42BB3C48-F62F-4270-AAF9-EF763DD3F2E1}" presName="comp" presStyleCnt="0"/>
      <dgm:spPr/>
    </dgm:pt>
    <dgm:pt modelId="{1C5E7502-44AB-462A-A2DC-E66513ADF8DE}" type="pres">
      <dgm:prSet presAssocID="{42BB3C48-F62F-4270-AAF9-EF763DD3F2E1}" presName="box" presStyleLbl="node1" presStyleIdx="2" presStyleCnt="4" custLinFactNeighborX="-386"/>
      <dgm:spPr/>
    </dgm:pt>
    <dgm:pt modelId="{DE1301B9-FA42-4C62-94F3-4EB60E5A2BCA}" type="pres">
      <dgm:prSet presAssocID="{42BB3C48-F62F-4270-AAF9-EF763DD3F2E1}" presName="img" presStyleLbl="fgImgPlace1" presStyleIdx="2" presStyleCnt="4" custScaleX="84293" custScaleY="84284" custLinFactNeighborX="-320" custLinFactNeighborY="-4766"/>
      <dgm:spPr>
        <a:blipFill>
          <a:blip xmlns:r="http://schemas.openxmlformats.org/officeDocument/2006/relationships" r:embed="rId3"/>
          <a:srcRect/>
          <a:stretch>
            <a:fillRect t="-44000" b="-44000"/>
          </a:stretch>
        </a:blipFill>
      </dgm:spPr>
    </dgm:pt>
    <dgm:pt modelId="{FFEE7E3E-7442-4823-992B-9649AA078659}" type="pres">
      <dgm:prSet presAssocID="{42BB3C48-F62F-4270-AAF9-EF763DD3F2E1}" presName="text" presStyleLbl="node1" presStyleIdx="2" presStyleCnt="4">
        <dgm:presLayoutVars>
          <dgm:bulletEnabled val="1"/>
        </dgm:presLayoutVars>
      </dgm:prSet>
      <dgm:spPr/>
    </dgm:pt>
    <dgm:pt modelId="{A0FFADA6-4288-434E-908C-FA18AB6B84F0}" type="pres">
      <dgm:prSet presAssocID="{8179B6E9-0BEF-45A4-8760-65ABC37DA66F}" presName="spacer" presStyleCnt="0"/>
      <dgm:spPr/>
    </dgm:pt>
    <dgm:pt modelId="{E62B09F7-F865-4D8B-8FEC-0C1A67399696}" type="pres">
      <dgm:prSet presAssocID="{B264AF4D-850A-4804-BA11-18E6EBEBC523}" presName="comp" presStyleCnt="0"/>
      <dgm:spPr/>
    </dgm:pt>
    <dgm:pt modelId="{1E1E312A-0766-4B21-8A32-1FC02104F3A5}" type="pres">
      <dgm:prSet presAssocID="{B264AF4D-850A-4804-BA11-18E6EBEBC523}" presName="box" presStyleLbl="node1" presStyleIdx="3" presStyleCnt="4" custLinFactNeighborX="-386"/>
      <dgm:spPr/>
    </dgm:pt>
    <dgm:pt modelId="{61910A68-0168-4795-BCE8-DE376A4B49FF}" type="pres">
      <dgm:prSet presAssocID="{B264AF4D-850A-4804-BA11-18E6EBEBC523}" presName="img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t="-18000" b="-18000"/>
          </a:stretch>
        </a:blipFill>
      </dgm:spPr>
    </dgm:pt>
    <dgm:pt modelId="{7519C5B5-5BC1-47B3-B70D-AAD0B19729B4}" type="pres">
      <dgm:prSet presAssocID="{B264AF4D-850A-4804-BA11-18E6EBEBC523}" presName="text" presStyleLbl="node1" presStyleIdx="3" presStyleCnt="4">
        <dgm:presLayoutVars>
          <dgm:bulletEnabled val="1"/>
        </dgm:presLayoutVars>
      </dgm:prSet>
      <dgm:spPr/>
    </dgm:pt>
  </dgm:ptLst>
  <dgm:cxnLst>
    <dgm:cxn modelId="{98F51713-C175-4B79-B6B6-A152B825E574}" type="presOf" srcId="{42BB3C48-F62F-4270-AAF9-EF763DD3F2E1}" destId="{FFEE7E3E-7442-4823-992B-9649AA078659}" srcOrd="1" destOrd="0" presId="urn:microsoft.com/office/officeart/2005/8/layout/vList4"/>
    <dgm:cxn modelId="{BF318A15-ED09-4A3F-8587-BBA7FECEF30B}" type="presOf" srcId="{EA3B2395-55AF-495E-9D6B-329D2886612F}" destId="{CFFDF23F-D296-4CDF-8EE4-8A672559E207}" srcOrd="1" destOrd="1" presId="urn:microsoft.com/office/officeart/2005/8/layout/vList4"/>
    <dgm:cxn modelId="{F32C092D-17EC-4BD3-898C-299D2DF1CF6D}" type="presOf" srcId="{2E221207-005F-49CB-81E1-6D036D64322B}" destId="{54FC4CB6-0791-48D3-B2C5-2E99B8AFCFF7}" srcOrd="0" destOrd="2" presId="urn:microsoft.com/office/officeart/2005/8/layout/vList4"/>
    <dgm:cxn modelId="{1F8AD02F-215A-4CB3-A918-4B4FBC936564}" type="presOf" srcId="{9654DCB6-72A1-497C-915C-94FEBB93C480}" destId="{FFEE7E3E-7442-4823-992B-9649AA078659}" srcOrd="1" destOrd="2" presId="urn:microsoft.com/office/officeart/2005/8/layout/vList4"/>
    <dgm:cxn modelId="{3D2E5B32-BAF9-4597-92E3-2E3C610D3C95}" type="presOf" srcId="{78BFB295-8F5D-4286-B72B-79142F8F0E13}" destId="{52D125D2-FCA7-4A2D-AB39-B6BD54F251F2}" srcOrd="1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7B623B3D-AEA8-4412-B947-7BAAD1DC4B94}" type="presOf" srcId="{02A34BC0-F8BA-4A89-87A4-4F20079DFD06}" destId="{39AFE128-ACF6-44CA-B18B-64F5782CF210}" srcOrd="0" destOrd="0" presId="urn:microsoft.com/office/officeart/2005/8/layout/vList4"/>
    <dgm:cxn modelId="{2A9CD55C-6AE3-42F0-AF02-0B96BDF6A79E}" type="presOf" srcId="{72AC4403-08B4-4FCE-BB91-8735360574E6}" destId="{FFEE7E3E-7442-4823-992B-9649AA078659}" srcOrd="1" destOrd="1" presId="urn:microsoft.com/office/officeart/2005/8/layout/vList4"/>
    <dgm:cxn modelId="{821C8A41-666C-4434-BB3E-A9D2E6A3A09E}" type="presOf" srcId="{55A2A9EB-4C26-43C3-B721-D475B10BC39B}" destId="{CFFDF23F-D296-4CDF-8EE4-8A672559E207}" srcOrd="1" destOrd="2" presId="urn:microsoft.com/office/officeart/2005/8/layout/vList4"/>
    <dgm:cxn modelId="{6CA2C962-88EA-4929-B77D-FFD7FA180C5E}" type="presOf" srcId="{43D015CD-AAE3-458E-9CFB-E15891580F99}" destId="{7519C5B5-5BC1-47B3-B70D-AAD0B19729B4}" srcOrd="1" destOrd="1" presId="urn:microsoft.com/office/officeart/2005/8/layout/vList4"/>
    <dgm:cxn modelId="{1D863C44-A566-4D07-BB51-7D6B8AFA1BA9}" type="presOf" srcId="{B264AF4D-850A-4804-BA11-18E6EBEBC523}" destId="{7519C5B5-5BC1-47B3-B70D-AAD0B19729B4}" srcOrd="1" destOrd="0" presId="urn:microsoft.com/office/officeart/2005/8/layout/vList4"/>
    <dgm:cxn modelId="{F3F8446E-DC32-4CCA-A73C-08EBF8F6D967}" srcId="{BE45140C-C326-4DAA-A267-498AD5117D68}" destId="{B264AF4D-850A-4804-BA11-18E6EBEBC523}" srcOrd="3" destOrd="0" parTransId="{B4D30185-9F9C-4C0F-BDDB-15B0AB1C9D0C}" sibTransId="{D28061A2-5325-45F4-ADC1-12324C5D1423}"/>
    <dgm:cxn modelId="{6E76376F-A75E-4DFA-AC5F-7B6640691DD8}" type="presOf" srcId="{B264AF4D-850A-4804-BA11-18E6EBEBC523}" destId="{1E1E312A-0766-4B21-8A32-1FC02104F3A5}" srcOrd="0" destOrd="0" presId="urn:microsoft.com/office/officeart/2005/8/layout/vList4"/>
    <dgm:cxn modelId="{74A7804F-82D2-42D6-94EC-A8C2F04020F9}" type="presOf" srcId="{2E221207-005F-49CB-81E1-6D036D64322B}" destId="{52D125D2-FCA7-4A2D-AB39-B6BD54F251F2}" srcOrd="1" destOrd="2" presId="urn:microsoft.com/office/officeart/2005/8/layout/vList4"/>
    <dgm:cxn modelId="{2E452C56-A36A-4D63-88B0-BCE45C6E1234}" srcId="{B264AF4D-850A-4804-BA11-18E6EBEBC523}" destId="{ABADB387-F147-460C-87FD-E2E3C1A9DD90}" srcOrd="1" destOrd="0" parTransId="{C8977B32-AE56-48B5-8CE7-53616DBD6BA0}" sibTransId="{57A92B09-5B12-475F-B305-D174387E2E5C}"/>
    <dgm:cxn modelId="{D644FD56-F4AF-4897-800D-4AA77DC767AF}" srcId="{42BB3C48-F62F-4270-AAF9-EF763DD3F2E1}" destId="{9654DCB6-72A1-497C-915C-94FEBB93C480}" srcOrd="1" destOrd="0" parTransId="{6BD0D71E-F4D9-4F98-AD95-E33318644F97}" sibTransId="{1E9B4478-9F50-4213-88FD-6A888167FDF3}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60B44E91-E79D-489E-B0CF-13F7303BC6DB}" type="presOf" srcId="{78BFB295-8F5D-4286-B72B-79142F8F0E13}" destId="{54FC4CB6-0791-48D3-B2C5-2E99B8AFCFF7}" srcOrd="0" destOrd="0" presId="urn:microsoft.com/office/officeart/2005/8/layout/vList4"/>
    <dgm:cxn modelId="{1828DB91-A2E8-4347-865F-AC81E93EE229}" type="presOf" srcId="{43D015CD-AAE3-458E-9CFB-E15891580F99}" destId="{1E1E312A-0766-4B21-8A32-1FC02104F3A5}" srcOrd="0" destOrd="1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8829269C-94B4-48F9-A929-47699F6FA470}" type="presOf" srcId="{ABADB387-F147-460C-87FD-E2E3C1A9DD90}" destId="{1E1E312A-0766-4B21-8A32-1FC02104F3A5}" srcOrd="0" destOrd="2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854D2FAA-1903-4315-AF56-2EDF549340DF}" type="presOf" srcId="{D868444B-AE34-4422-A6A5-1F7D392D0C20}" destId="{54FC4CB6-0791-48D3-B2C5-2E99B8AFCFF7}" srcOrd="0" destOrd="1" presId="urn:microsoft.com/office/officeart/2005/8/layout/vList4"/>
    <dgm:cxn modelId="{5B56F8B0-20D2-43CC-8AEA-BB94E2D385BF}" srcId="{BE45140C-C326-4DAA-A267-498AD5117D68}" destId="{42BB3C48-F62F-4270-AAF9-EF763DD3F2E1}" srcOrd="2" destOrd="0" parTransId="{D4F61475-6985-46BC-BBDC-552C3B85883F}" sibTransId="{8179B6E9-0BEF-45A4-8760-65ABC37DA66F}"/>
    <dgm:cxn modelId="{8BD00EB9-E8F9-498F-B7FA-4C08FFDD5FB6}" type="presOf" srcId="{ABADB387-F147-460C-87FD-E2E3C1A9DD90}" destId="{7519C5B5-5BC1-47B3-B70D-AAD0B19729B4}" srcOrd="1" destOrd="2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E0B7E4BC-8681-45F8-A062-B8F0FD9A8F7B}" type="presOf" srcId="{02A34BC0-F8BA-4A89-87A4-4F20079DFD06}" destId="{CFFDF23F-D296-4CDF-8EE4-8A672559E207}" srcOrd="1" destOrd="0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590ACDC9-9171-47AA-BBAF-3B1133EA2505}" type="presOf" srcId="{55A2A9EB-4C26-43C3-B721-D475B10BC39B}" destId="{39AFE128-ACF6-44CA-B18B-64F5782CF210}" srcOrd="0" destOrd="2" presId="urn:microsoft.com/office/officeart/2005/8/layout/vList4"/>
    <dgm:cxn modelId="{CF7923CA-5199-46F6-92B3-AFE097DA2602}" srcId="{B264AF4D-850A-4804-BA11-18E6EBEBC523}" destId="{43D015CD-AAE3-458E-9CFB-E15891580F99}" srcOrd="0" destOrd="0" parTransId="{EAEC126E-A6E9-4632-9F98-54071EEFB1C6}" sibTransId="{5387F48F-79DD-4609-BCF3-F1CBA6B6F73C}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FFC8FFCC-E951-42BA-BD96-80B1F19B0E0D}" type="presOf" srcId="{72AC4403-08B4-4FCE-BB91-8735360574E6}" destId="{1C5E7502-44AB-462A-A2DC-E66513ADF8DE}" srcOrd="0" destOrd="1" presId="urn:microsoft.com/office/officeart/2005/8/layout/vList4"/>
    <dgm:cxn modelId="{FE6B51E1-2919-41EE-A8C4-A586A7769366}" type="presOf" srcId="{D868444B-AE34-4422-A6A5-1F7D392D0C20}" destId="{52D125D2-FCA7-4A2D-AB39-B6BD54F251F2}" srcOrd="1" destOrd="1" presId="urn:microsoft.com/office/officeart/2005/8/layout/vList4"/>
    <dgm:cxn modelId="{B18A4BE4-D3EE-4917-8724-C7545B935E69}" type="presOf" srcId="{42BB3C48-F62F-4270-AAF9-EF763DD3F2E1}" destId="{1C5E7502-44AB-462A-A2DC-E66513ADF8DE}" srcOrd="0" destOrd="0" presId="urn:microsoft.com/office/officeart/2005/8/layout/vList4"/>
    <dgm:cxn modelId="{3316EBE4-752B-447E-AF97-34D567B603E0}" type="presOf" srcId="{EA3B2395-55AF-495E-9D6B-329D2886612F}" destId="{39AFE128-ACF6-44CA-B18B-64F5782CF210}" srcOrd="0" destOrd="1" presId="urn:microsoft.com/office/officeart/2005/8/layout/vList4"/>
    <dgm:cxn modelId="{8F328CEF-8C70-46F6-84FE-9831079793C5}" type="presOf" srcId="{9654DCB6-72A1-497C-915C-94FEBB93C480}" destId="{1C5E7502-44AB-462A-A2DC-E66513ADF8DE}" srcOrd="0" destOrd="2" presId="urn:microsoft.com/office/officeart/2005/8/layout/vList4"/>
    <dgm:cxn modelId="{77EE63FC-E0D6-4E1C-B11C-4A08555E3F31}" srcId="{42BB3C48-F62F-4270-AAF9-EF763DD3F2E1}" destId="{72AC4403-08B4-4FCE-BB91-8735360574E6}" srcOrd="0" destOrd="0" parTransId="{95259F56-6A83-48F7-86FB-2642EE939210}" sibTransId="{5295BD29-D6CE-45F6-8F67-EA50FA0B09AD}"/>
    <dgm:cxn modelId="{8947F07C-D4B6-4664-91F0-B11EAB5BB184}" type="presParOf" srcId="{6E1E561E-88C1-49C6-A3F7-DE4B9AD43273}" destId="{F70979D0-5925-4EC3-AD84-986E0EC7B0D8}" srcOrd="0" destOrd="0" presId="urn:microsoft.com/office/officeart/2005/8/layout/vList4"/>
    <dgm:cxn modelId="{0EFEC5E6-6A08-4DBC-83F4-B9E87715556E}" type="presParOf" srcId="{F70979D0-5925-4EC3-AD84-986E0EC7B0D8}" destId="{54FC4CB6-0791-48D3-B2C5-2E99B8AFCFF7}" srcOrd="0" destOrd="0" presId="urn:microsoft.com/office/officeart/2005/8/layout/vList4"/>
    <dgm:cxn modelId="{E88E98FF-8D15-4B1D-A782-8C54B7EAFC36}" type="presParOf" srcId="{F70979D0-5925-4EC3-AD84-986E0EC7B0D8}" destId="{9A7E2690-DE9C-4572-9BE5-B8C9A3B8BBB3}" srcOrd="1" destOrd="0" presId="urn:microsoft.com/office/officeart/2005/8/layout/vList4"/>
    <dgm:cxn modelId="{137AFE93-9920-4A4D-8928-DDA8945C5AF4}" type="presParOf" srcId="{F70979D0-5925-4EC3-AD84-986E0EC7B0D8}" destId="{52D125D2-FCA7-4A2D-AB39-B6BD54F251F2}" srcOrd="2" destOrd="0" presId="urn:microsoft.com/office/officeart/2005/8/layout/vList4"/>
    <dgm:cxn modelId="{B4444DFE-8DA2-4A4C-A82C-D7D8A96B7251}" type="presParOf" srcId="{6E1E561E-88C1-49C6-A3F7-DE4B9AD43273}" destId="{E95CA29D-745B-40BA-93B6-BB607C99A2CE}" srcOrd="1" destOrd="0" presId="urn:microsoft.com/office/officeart/2005/8/layout/vList4"/>
    <dgm:cxn modelId="{3BFFA0C4-2B26-4F1A-9E1C-3A463576BFD5}" type="presParOf" srcId="{6E1E561E-88C1-49C6-A3F7-DE4B9AD43273}" destId="{41A67AC8-1DD7-4AB7-96A3-87B24035E3FA}" srcOrd="2" destOrd="0" presId="urn:microsoft.com/office/officeart/2005/8/layout/vList4"/>
    <dgm:cxn modelId="{D0C840A5-B625-4B87-BE2A-86DDB5D8BC10}" type="presParOf" srcId="{41A67AC8-1DD7-4AB7-96A3-87B24035E3FA}" destId="{39AFE128-ACF6-44CA-B18B-64F5782CF210}" srcOrd="0" destOrd="0" presId="urn:microsoft.com/office/officeart/2005/8/layout/vList4"/>
    <dgm:cxn modelId="{6444CDF3-C2A8-44CC-A816-A78E11AF588C}" type="presParOf" srcId="{41A67AC8-1DD7-4AB7-96A3-87B24035E3FA}" destId="{3F97C059-D720-4D48-953F-B84D04D0BF79}" srcOrd="1" destOrd="0" presId="urn:microsoft.com/office/officeart/2005/8/layout/vList4"/>
    <dgm:cxn modelId="{92FF7114-5B49-43DA-941B-08BBE4C66992}" type="presParOf" srcId="{41A67AC8-1DD7-4AB7-96A3-87B24035E3FA}" destId="{CFFDF23F-D296-4CDF-8EE4-8A672559E207}" srcOrd="2" destOrd="0" presId="urn:microsoft.com/office/officeart/2005/8/layout/vList4"/>
    <dgm:cxn modelId="{6E1597B5-7DEF-4EF9-BD80-81384BF927A6}" type="presParOf" srcId="{6E1E561E-88C1-49C6-A3F7-DE4B9AD43273}" destId="{2BC0BB7D-D3AA-494D-B06B-69247D04251F}" srcOrd="3" destOrd="0" presId="urn:microsoft.com/office/officeart/2005/8/layout/vList4"/>
    <dgm:cxn modelId="{E585199B-6F9F-480B-BEA6-8ED3558DEE70}" type="presParOf" srcId="{6E1E561E-88C1-49C6-A3F7-DE4B9AD43273}" destId="{420E1089-1701-4126-8403-EDE5A182C3B9}" srcOrd="4" destOrd="0" presId="urn:microsoft.com/office/officeart/2005/8/layout/vList4"/>
    <dgm:cxn modelId="{C0768C3A-BD75-497C-B08A-EE0208894AC2}" type="presParOf" srcId="{420E1089-1701-4126-8403-EDE5A182C3B9}" destId="{1C5E7502-44AB-462A-A2DC-E66513ADF8DE}" srcOrd="0" destOrd="0" presId="urn:microsoft.com/office/officeart/2005/8/layout/vList4"/>
    <dgm:cxn modelId="{61E060A4-6EB0-4316-BA49-6239841D828E}" type="presParOf" srcId="{420E1089-1701-4126-8403-EDE5A182C3B9}" destId="{DE1301B9-FA42-4C62-94F3-4EB60E5A2BCA}" srcOrd="1" destOrd="0" presId="urn:microsoft.com/office/officeart/2005/8/layout/vList4"/>
    <dgm:cxn modelId="{F8DEFCE7-76B0-4366-9C13-65CDBF204E2C}" type="presParOf" srcId="{420E1089-1701-4126-8403-EDE5A182C3B9}" destId="{FFEE7E3E-7442-4823-992B-9649AA078659}" srcOrd="2" destOrd="0" presId="urn:microsoft.com/office/officeart/2005/8/layout/vList4"/>
    <dgm:cxn modelId="{4C7AFA46-E169-49C5-9266-4EA172B67056}" type="presParOf" srcId="{6E1E561E-88C1-49C6-A3F7-DE4B9AD43273}" destId="{A0FFADA6-4288-434E-908C-FA18AB6B84F0}" srcOrd="5" destOrd="0" presId="urn:microsoft.com/office/officeart/2005/8/layout/vList4"/>
    <dgm:cxn modelId="{ADD81475-075F-48CB-A470-4995CAA901A0}" type="presParOf" srcId="{6E1E561E-88C1-49C6-A3F7-DE4B9AD43273}" destId="{E62B09F7-F865-4D8B-8FEC-0C1A67399696}" srcOrd="6" destOrd="0" presId="urn:microsoft.com/office/officeart/2005/8/layout/vList4"/>
    <dgm:cxn modelId="{24B6CA89-BBD6-44A8-885A-F5EB9D8A3FF4}" type="presParOf" srcId="{E62B09F7-F865-4D8B-8FEC-0C1A67399696}" destId="{1E1E312A-0766-4B21-8A32-1FC02104F3A5}" srcOrd="0" destOrd="0" presId="urn:microsoft.com/office/officeart/2005/8/layout/vList4"/>
    <dgm:cxn modelId="{9D9CD843-0DB1-4BC4-BB05-70FE8E3FD730}" type="presParOf" srcId="{E62B09F7-F865-4D8B-8FEC-0C1A67399696}" destId="{61910A68-0168-4795-BCE8-DE376A4B49FF}" srcOrd="1" destOrd="0" presId="urn:microsoft.com/office/officeart/2005/8/layout/vList4"/>
    <dgm:cxn modelId="{3C556C4E-D28A-4E40-9434-A864BE1E653B}" type="presParOf" srcId="{E62B09F7-F865-4D8B-8FEC-0C1A67399696}" destId="{7519C5B5-5BC1-47B3-B70D-AAD0B19729B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0111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Matias Jorquera</a:t>
          </a:r>
          <a:endParaRPr lang="es-CL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Base de Datos</a:t>
          </a:r>
          <a:endParaRPr lang="es-C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Funciones desempeñadas: Asegurar la calidad de información.</a:t>
          </a:r>
          <a:endParaRPr lang="es-CL" sz="1500" kern="1200" dirty="0"/>
        </a:p>
      </dsp:txBody>
      <dsp:txXfrm>
        <a:off x="1627815" y="0"/>
        <a:ext cx="6005678" cy="1011163"/>
      </dsp:txXfrm>
    </dsp:sp>
    <dsp:sp modelId="{9A7E2690-DE9C-4572-9BE5-B8C9A3B8BBB3}">
      <dsp:nvSpPr>
        <dsp:cNvPr id="0" name=""/>
        <dsp:cNvSpPr/>
      </dsp:nvSpPr>
      <dsp:spPr>
        <a:xfrm>
          <a:off x="144444" y="127815"/>
          <a:ext cx="1309419" cy="73731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33000" b="-3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127154"/>
          <a:ext cx="7633494" cy="10111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Manuel Guara</a:t>
          </a:r>
          <a:endParaRPr lang="es-CL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FRONTEND</a:t>
          </a:r>
          <a:endParaRPr lang="es-C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Funciones desempeñadas: Interfaz de Usuario (UI).</a:t>
          </a:r>
          <a:endParaRPr lang="es-CL" sz="1500" kern="1200" dirty="0"/>
        </a:p>
      </dsp:txBody>
      <dsp:txXfrm>
        <a:off x="1627815" y="1127154"/>
        <a:ext cx="6005678" cy="1011163"/>
      </dsp:txXfrm>
    </dsp:sp>
    <dsp:sp modelId="{3F97C059-D720-4D48-953F-B84D04D0BF79}">
      <dsp:nvSpPr>
        <dsp:cNvPr id="0" name=""/>
        <dsp:cNvSpPr/>
      </dsp:nvSpPr>
      <dsp:spPr>
        <a:xfrm>
          <a:off x="186573" y="1248330"/>
          <a:ext cx="1296793" cy="7561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6000" b="-1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C5E7502-44AB-462A-A2DC-E66513ADF8DE}">
      <dsp:nvSpPr>
        <dsp:cNvPr id="0" name=""/>
        <dsp:cNvSpPr/>
      </dsp:nvSpPr>
      <dsp:spPr>
        <a:xfrm>
          <a:off x="0" y="2224560"/>
          <a:ext cx="7633494" cy="10111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Jorge Frick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500" kern="1200" dirty="0"/>
            <a:t>Documentación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Funciones desempeñadas</a:t>
          </a:r>
          <a:r>
            <a:rPr lang="es-CL" sz="1500" kern="1200" dirty="0"/>
            <a:t>: Detalles del diseño &amp; Código</a:t>
          </a:r>
        </a:p>
      </dsp:txBody>
      <dsp:txXfrm>
        <a:off x="1627815" y="2224560"/>
        <a:ext cx="6005678" cy="1011163"/>
      </dsp:txXfrm>
    </dsp:sp>
    <dsp:sp modelId="{DE1301B9-FA42-4C62-94F3-4EB60E5A2BCA}">
      <dsp:nvSpPr>
        <dsp:cNvPr id="0" name=""/>
        <dsp:cNvSpPr/>
      </dsp:nvSpPr>
      <dsp:spPr>
        <a:xfrm>
          <a:off x="216130" y="2350689"/>
          <a:ext cx="1286900" cy="6817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t="-44000" b="-4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E1E312A-0766-4B21-8A32-1FC02104F3A5}">
      <dsp:nvSpPr>
        <dsp:cNvPr id="0" name=""/>
        <dsp:cNvSpPr/>
      </dsp:nvSpPr>
      <dsp:spPr>
        <a:xfrm>
          <a:off x="0" y="3336840"/>
          <a:ext cx="7633494" cy="10111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Manuel Soto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500" kern="1200" dirty="0"/>
            <a:t>BACKEND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Funciones: Seguridad Informática &amp; Conexión de Servicios</a:t>
          </a:r>
          <a:endParaRPr lang="es-CL" sz="1500" kern="1200" dirty="0"/>
        </a:p>
      </dsp:txBody>
      <dsp:txXfrm>
        <a:off x="1627815" y="3336840"/>
        <a:ext cx="6005678" cy="1011163"/>
      </dsp:txXfrm>
    </dsp:sp>
    <dsp:sp modelId="{61910A68-0168-4795-BCE8-DE376A4B49FF}">
      <dsp:nvSpPr>
        <dsp:cNvPr id="0" name=""/>
        <dsp:cNvSpPr/>
      </dsp:nvSpPr>
      <dsp:spPr>
        <a:xfrm>
          <a:off x="101116" y="3437957"/>
          <a:ext cx="1526698" cy="8089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t="-18000" b="-1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DFF8C-E616-42F2-AB8F-03A9936B3574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060AA-64DC-49FF-9872-189A344146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288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060AA-64DC-49FF-9872-189A3441468D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837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5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5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49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48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942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34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69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204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27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7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5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4D28-0065-4E3B-8554-9680FCAB8705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873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atrón de fondo&#10;&#10;Descripción generada automáticamente">
            <a:extLst>
              <a:ext uri="{FF2B5EF4-FFF2-40B4-BE49-F238E27FC236}">
                <a16:creationId xmlns:a16="http://schemas.microsoft.com/office/drawing/2014/main" id="{681D16D0-3BB0-4FD4-A6F5-01E54A8406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"/>
            <a:ext cx="12192000" cy="68577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4A4F068-0F88-43FD-A0E5-83701A0BC73B}"/>
              </a:ext>
            </a:extLst>
          </p:cNvPr>
          <p:cNvSpPr txBox="1"/>
          <p:nvPr/>
        </p:nvSpPr>
        <p:spPr>
          <a:xfrm>
            <a:off x="4660249" y="3014303"/>
            <a:ext cx="2906160" cy="8293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4800" dirty="0" err="1">
                <a:solidFill>
                  <a:srgbClr val="282F39"/>
                </a:solidFill>
                <a:effectLst/>
                <a:latin typeface="Times New Roman"/>
                <a:ea typeface="Noto Serif"/>
                <a:cs typeface="Times New Roman"/>
              </a:rPr>
              <a:t>Inventrack</a:t>
            </a:r>
            <a:endParaRPr lang="es-CL" sz="4800" dirty="0">
              <a:solidFill>
                <a:srgbClr val="282F39"/>
              </a:solidFill>
              <a:effectLst/>
              <a:latin typeface="Times New Roman"/>
              <a:ea typeface="Noto Serif"/>
              <a:cs typeface="Times New Roman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9159BB1E-C2AA-4FCE-ABA0-518D9F412A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8" y="315236"/>
            <a:ext cx="2366104" cy="5308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034C4C2-BB55-0257-0F93-8379F1755CE6}"/>
              </a:ext>
            </a:extLst>
          </p:cNvPr>
          <p:cNvSpPr txBox="1"/>
          <p:nvPr/>
        </p:nvSpPr>
        <p:spPr>
          <a:xfrm>
            <a:off x="5583442" y="6340510"/>
            <a:ext cx="672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Integrantes: Jorge Frick, </a:t>
            </a:r>
            <a:r>
              <a:rPr lang="es-CL" dirty="0" err="1"/>
              <a:t>Matias</a:t>
            </a:r>
            <a:r>
              <a:rPr lang="es-CL" dirty="0"/>
              <a:t> Jorquera, Manuel Guara, Manuel Soto</a:t>
            </a:r>
          </a:p>
        </p:txBody>
      </p:sp>
    </p:spTree>
    <p:extLst>
      <p:ext uri="{BB962C8B-B14F-4D97-AF65-F5344CB8AC3E}">
        <p14:creationId xmlns:p14="http://schemas.microsoft.com/office/powerpoint/2010/main" val="44229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0489" y="678094"/>
            <a:ext cx="9198664" cy="55477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28" y="0"/>
            <a:ext cx="12211828" cy="685799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B3586FC-9FA2-4202-9624-43C53B507446}"/>
              </a:ext>
            </a:extLst>
          </p:cNvPr>
          <p:cNvSpPr txBox="1"/>
          <p:nvPr/>
        </p:nvSpPr>
        <p:spPr>
          <a:xfrm>
            <a:off x="435272" y="1407404"/>
            <a:ext cx="6170433" cy="545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60000">
              <a:lnSpc>
                <a:spcPct val="150000"/>
              </a:lnSpc>
              <a:buClr>
                <a:srgbClr val="00AAE5"/>
              </a:buClr>
              <a:buFont typeface="Wingdings" panose="05000000000000000000" pitchFamily="2" charset="2"/>
              <a:buChar char="§"/>
            </a:pPr>
            <a:r>
              <a:rPr lang="es-MX" dirty="0"/>
              <a:t>El proyecto </a:t>
            </a:r>
            <a:r>
              <a:rPr lang="es-MX" b="1" dirty="0" err="1"/>
              <a:t>Inventrack</a:t>
            </a:r>
            <a:r>
              <a:rPr lang="es-MX" b="1" dirty="0"/>
              <a:t> – Gestión Inteligente de Inventarios</a:t>
            </a:r>
            <a:r>
              <a:rPr lang="es-MX" dirty="0"/>
              <a:t> busca mejorar la administración de inventarios en </a:t>
            </a:r>
            <a:r>
              <a:rPr lang="es-MX" dirty="0" err="1"/>
              <a:t>PYMEs</a:t>
            </a:r>
            <a:r>
              <a:rPr lang="es-MX" dirty="0"/>
              <a:t>, reemplazando el uso de planillas y registros manuales que generan errores y baja trazabilidad. La solución consiste en una aplicación web que permite registrar productos, controlar movimientos de stock, generar reportes y emitir alertas automáticas. Se trabajará con metodologías ágiles (Scrum), bases de datos relacionales y mecanismos de seguridad. El proyecto es pertinente al perfil de Analista Programador Computacional, pues integra desarrollo de software, seguridad informática y gestión de datos. </a:t>
            </a:r>
            <a:r>
              <a:rPr lang="es-MX" b="1" dirty="0" err="1"/>
              <a:t>Inventrack</a:t>
            </a:r>
            <a:r>
              <a:rPr lang="es-MX" dirty="0"/>
              <a:t> constituye una alternativa moderna, segura y accesible para optimizar procesos empresariales.</a:t>
            </a:r>
            <a:endParaRPr lang="ru-RU" sz="1800" spc="-150" dirty="0">
              <a:solidFill>
                <a:srgbClr val="282F3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AA4C3-2984-480B-BFDE-19BEA8FB331F}"/>
              </a:ext>
            </a:extLst>
          </p:cNvPr>
          <p:cNvSpPr txBox="1"/>
          <p:nvPr/>
        </p:nvSpPr>
        <p:spPr>
          <a:xfrm>
            <a:off x="507325" y="751327"/>
            <a:ext cx="5088137" cy="656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solidFill>
                  <a:srgbClr val="282F3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Síntesis</a:t>
            </a:r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51F57A71-8B54-4D1F-93BB-D152CB86FE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669E40C-B817-4B81-BF39-28D500D4B255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DBD4DA9-E4F6-4E58-AACD-AE50CD98A8E6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5907D00-288B-AEAA-AE98-7C5EEDABE391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/>
                <a:cs typeface="Open Sans"/>
              </a:rPr>
              <a:t>Portafolio de Título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5A0FAD-C908-351A-9E21-20A2872C47A5}"/>
              </a:ext>
            </a:extLst>
          </p:cNvPr>
          <p:cNvSpPr txBox="1"/>
          <p:nvPr/>
        </p:nvSpPr>
        <p:spPr>
          <a:xfrm>
            <a:off x="3657674" y="198634"/>
            <a:ext cx="372635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Nombre del Proyecto: </a:t>
            </a:r>
          </a:p>
        </p:txBody>
      </p:sp>
    </p:spTree>
    <p:extLst>
      <p:ext uri="{BB962C8B-B14F-4D97-AF65-F5344CB8AC3E}">
        <p14:creationId xmlns:p14="http://schemas.microsoft.com/office/powerpoint/2010/main" val="197738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70FFFE0-E386-4A11-8E7A-39A8F1EE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5EEB16-1F99-48D9-A73D-74DE43478C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15" y="5389976"/>
            <a:ext cx="6802244" cy="789042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5B1D5F45-5348-4A54-A710-461FBD708F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69" y="3568390"/>
            <a:ext cx="2366104" cy="5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A6FC5FE-2F63-CCB8-44A9-2B4F4457F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768981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29EE8A0-659F-8A92-2CCC-2BB71328A5B9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EB6AE2BB-0260-44C7-978E-3BA6F56E6B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1136E1D-748C-B763-35AB-3BBAB4BEFF55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09B7DB-419F-288A-D32A-4CB7D5F39C9A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B8B2517-B240-BE95-F21E-E9BD73EA5E19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/>
                <a:cs typeface="Open Sans"/>
              </a:rPr>
              <a:t>Portafolio de Título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14C7DF-07F8-DBE5-4B44-4C54D31B51EF}"/>
              </a:ext>
            </a:extLst>
          </p:cNvPr>
          <p:cNvSpPr txBox="1"/>
          <p:nvPr/>
        </p:nvSpPr>
        <p:spPr>
          <a:xfrm>
            <a:off x="3657674" y="198634"/>
            <a:ext cx="372635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Nombre del Proyecto: </a:t>
            </a:r>
          </a:p>
        </p:txBody>
      </p:sp>
    </p:spTree>
    <p:extLst>
      <p:ext uri="{BB962C8B-B14F-4D97-AF65-F5344CB8AC3E}">
        <p14:creationId xmlns:p14="http://schemas.microsoft.com/office/powerpoint/2010/main" val="161069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05AD60-C830-4F0D-99DE-FDABD1BE9FA9}"/>
              </a:ext>
            </a:extLst>
          </p:cNvPr>
          <p:cNvSpPr/>
          <p:nvPr/>
        </p:nvSpPr>
        <p:spPr>
          <a:xfrm>
            <a:off x="1287224" y="1812325"/>
            <a:ext cx="4015334" cy="3890525"/>
          </a:xfrm>
          <a:prstGeom prst="roundRect">
            <a:avLst/>
          </a:prstGeom>
          <a:noFill/>
          <a:ln w="38100">
            <a:solidFill>
              <a:srgbClr val="00A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B6D8FB-3C79-4899-BE12-60CB1BABC8C5}"/>
              </a:ext>
            </a:extLst>
          </p:cNvPr>
          <p:cNvSpPr/>
          <p:nvPr/>
        </p:nvSpPr>
        <p:spPr>
          <a:xfrm>
            <a:off x="623990" y="1521516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515E6C-47F0-46B7-8F9F-C895657E39C7}"/>
              </a:ext>
            </a:extLst>
          </p:cNvPr>
          <p:cNvSpPr txBox="1"/>
          <p:nvPr/>
        </p:nvSpPr>
        <p:spPr>
          <a:xfrm>
            <a:off x="2295082" y="1965279"/>
            <a:ext cx="2477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Problemática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88068FF-D176-488B-A89F-CFCF62ED3E4F}"/>
              </a:ext>
            </a:extLst>
          </p:cNvPr>
          <p:cNvSpPr txBox="1"/>
          <p:nvPr/>
        </p:nvSpPr>
        <p:spPr>
          <a:xfrm>
            <a:off x="1879804" y="1442993"/>
            <a:ext cx="951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Enlace</a:t>
            </a:r>
            <a:endParaRPr lang="es-CL" sz="1800" b="1" i="1" dirty="0">
              <a:solidFill>
                <a:srgbClr val="80808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9877E2E-FBA2-4907-90E9-193BC4BCAA8A}"/>
              </a:ext>
            </a:extLst>
          </p:cNvPr>
          <p:cNvSpPr txBox="1"/>
          <p:nvPr/>
        </p:nvSpPr>
        <p:spPr>
          <a:xfrm>
            <a:off x="1547160" y="2668550"/>
            <a:ext cx="3495462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/>
              <a:t>El proyecto </a:t>
            </a:r>
            <a:r>
              <a:rPr lang="es-MX" b="1" dirty="0" err="1"/>
              <a:t>Inventrack</a:t>
            </a:r>
            <a:r>
              <a:rPr lang="es-MX" b="1" dirty="0"/>
              <a:t> – Gestión Inteligente de Inventarios</a:t>
            </a:r>
            <a:r>
              <a:rPr lang="es-MX" dirty="0"/>
              <a:t> busca resolver la problemática de la </a:t>
            </a:r>
            <a:r>
              <a:rPr lang="es-MX" b="1" dirty="0"/>
              <a:t>gestión manual de inventarios en </a:t>
            </a:r>
            <a:r>
              <a:rPr lang="es-MX" b="1" dirty="0" err="1"/>
              <a:t>PYMEs</a:t>
            </a:r>
            <a:r>
              <a:rPr lang="es-MX" dirty="0"/>
              <a:t>, la cual generalmente se realiza en Excel o en registros físicos, generando errores, pérdidas de información y baja trazabilidad.</a:t>
            </a:r>
            <a:endParaRPr lang="es-CL" sz="18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59D420BE-CED1-4B01-BB61-34E5754C2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7" y="1912472"/>
            <a:ext cx="679485" cy="685835"/>
          </a:xfrm>
          <a:prstGeom prst="rect">
            <a:avLst/>
          </a:prstGeom>
        </p:spPr>
      </p:pic>
      <p:pic>
        <p:nvPicPr>
          <p:cNvPr id="30" name="Imagen 29" descr="Logotipo&#10;&#10;Descripción generada automáticamente">
            <a:extLst>
              <a:ext uri="{FF2B5EF4-FFF2-40B4-BE49-F238E27FC236}">
                <a16:creationId xmlns:a16="http://schemas.microsoft.com/office/drawing/2014/main" id="{A332B605-2B74-4930-979F-CA684B7698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5FF7F2C-9A8A-4689-A926-8E0BD71D1FF4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DDB93B8-DE40-401A-BEB2-A7F8118504F2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5378CE5-31E9-AD89-B4C0-1D49DD23949B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/>
                <a:cs typeface="Open Sans"/>
              </a:rPr>
              <a:t>Portafolio de Título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9EAB42-8217-4901-3962-00D5D5E9C6DE}"/>
              </a:ext>
            </a:extLst>
          </p:cNvPr>
          <p:cNvSpPr txBox="1"/>
          <p:nvPr/>
        </p:nvSpPr>
        <p:spPr>
          <a:xfrm>
            <a:off x="3657674" y="198634"/>
            <a:ext cx="372635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Nombre del Proyecto: 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B4DE125-C694-8351-524D-81F0E6E20915}"/>
              </a:ext>
            </a:extLst>
          </p:cNvPr>
          <p:cNvSpPr/>
          <p:nvPr/>
        </p:nvSpPr>
        <p:spPr>
          <a:xfrm>
            <a:off x="7384026" y="1812325"/>
            <a:ext cx="4015334" cy="3890525"/>
          </a:xfrm>
          <a:prstGeom prst="roundRect">
            <a:avLst/>
          </a:prstGeom>
          <a:noFill/>
          <a:ln w="38100">
            <a:solidFill>
              <a:srgbClr val="00A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2A56F26-95A8-70D3-E6DE-BBD95F1E822E}"/>
              </a:ext>
            </a:extLst>
          </p:cNvPr>
          <p:cNvSpPr/>
          <p:nvPr/>
        </p:nvSpPr>
        <p:spPr>
          <a:xfrm>
            <a:off x="6720792" y="1521516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5B6FF6F1-51C0-54C7-E4FC-E7613048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29" y="1912472"/>
            <a:ext cx="679485" cy="68583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FA33C1-0889-82AA-9818-C80C9FA76A19}"/>
              </a:ext>
            </a:extLst>
          </p:cNvPr>
          <p:cNvSpPr txBox="1"/>
          <p:nvPr/>
        </p:nvSpPr>
        <p:spPr>
          <a:xfrm>
            <a:off x="8296485" y="1926595"/>
            <a:ext cx="2968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Propuesta de solución</a:t>
            </a:r>
            <a:endParaRPr lang="es-CL" sz="2400" dirty="0"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D5EEF7-7B1D-E220-1AD1-0CCD547AB1E1}"/>
              </a:ext>
            </a:extLst>
          </p:cNvPr>
          <p:cNvSpPr txBox="1"/>
          <p:nvPr/>
        </p:nvSpPr>
        <p:spPr>
          <a:xfrm>
            <a:off x="7828469" y="2668550"/>
            <a:ext cx="3126447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/>
              <a:t>La </a:t>
            </a:r>
            <a:r>
              <a:rPr lang="es-MX" b="1" dirty="0"/>
              <a:t>solución</a:t>
            </a:r>
            <a:r>
              <a:rPr lang="es-MX" dirty="0"/>
              <a:t> propuesta es una </a:t>
            </a:r>
            <a:r>
              <a:rPr lang="es-MX" b="1" dirty="0"/>
              <a:t>aplicación web de control de inventarios</a:t>
            </a:r>
            <a:r>
              <a:rPr lang="es-MX" dirty="0"/>
              <a:t>, con funcionalidades de CRUD de productos y usuarios, registro de movimientos (entradas, salidas, transferencias), alertas de stock bajo y generación de reportes exportables.</a:t>
            </a:r>
            <a:endParaRPr lang="es-CL" sz="18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3D5572-D7C5-D716-1430-F87D9E9BFC3D}"/>
              </a:ext>
            </a:extLst>
          </p:cNvPr>
          <p:cNvSpPr txBox="1"/>
          <p:nvPr/>
        </p:nvSpPr>
        <p:spPr>
          <a:xfrm>
            <a:off x="1084488" y="836371"/>
            <a:ext cx="1002302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600" dirty="0"/>
              <a:t>DESCRIPCIÓN DEL PROYECTO</a:t>
            </a:r>
            <a:endParaRPr lang="es-ES" sz="3600" dirty="0">
              <a:solidFill>
                <a:srgbClr val="282F39"/>
              </a:solidFill>
              <a:effectLst/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Gráfico 10" descr="Flecha derecha con relleno sólido">
            <a:extLst>
              <a:ext uri="{FF2B5EF4-FFF2-40B4-BE49-F238E27FC236}">
                <a16:creationId xmlns:a16="http://schemas.microsoft.com/office/drawing/2014/main" id="{238C6EA3-4243-FDA9-BFDA-42D02B489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6392" y="31192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05AD60-C830-4F0D-99DE-FDABD1BE9FA9}"/>
              </a:ext>
            </a:extLst>
          </p:cNvPr>
          <p:cNvSpPr/>
          <p:nvPr/>
        </p:nvSpPr>
        <p:spPr>
          <a:xfrm>
            <a:off x="1242848" y="3819956"/>
            <a:ext cx="10156512" cy="2839410"/>
          </a:xfrm>
          <a:prstGeom prst="roundRect">
            <a:avLst/>
          </a:prstGeom>
          <a:noFill/>
          <a:ln w="38100">
            <a:solidFill>
              <a:srgbClr val="00A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B6D8FB-3C79-4899-BE12-60CB1BABC8C5}"/>
              </a:ext>
            </a:extLst>
          </p:cNvPr>
          <p:cNvSpPr/>
          <p:nvPr/>
        </p:nvSpPr>
        <p:spPr>
          <a:xfrm>
            <a:off x="553349" y="3941362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455E25F-5C8F-4FDE-A78E-F3F14EA5C6C8}"/>
              </a:ext>
            </a:extLst>
          </p:cNvPr>
          <p:cNvSpPr txBox="1"/>
          <p:nvPr/>
        </p:nvSpPr>
        <p:spPr>
          <a:xfrm>
            <a:off x="2581310" y="4393448"/>
            <a:ext cx="79990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Levantar y documentar requerimientos funcionales y no funcionales.</a:t>
            </a:r>
          </a:p>
          <a:p>
            <a:pPr marL="285750" indent="-285750">
              <a:buFontTx/>
              <a:buChar char="-"/>
            </a:pPr>
            <a:r>
              <a:rPr lang="es-MX" dirty="0"/>
              <a:t>Diseñar el modelo entidad-relación y la arquitectura del sistema.</a:t>
            </a:r>
          </a:p>
          <a:p>
            <a:pPr marL="285750" indent="-285750">
              <a:buFontTx/>
              <a:buChar char="-"/>
            </a:pPr>
            <a:r>
              <a:rPr lang="es-MX" dirty="0"/>
              <a:t>Implementar operaciones CRUD para productos, bodegas y usuarios.</a:t>
            </a:r>
          </a:p>
          <a:p>
            <a:pPr marL="285750" indent="-285750">
              <a:buFontTx/>
              <a:buChar char="-"/>
            </a:pPr>
            <a:r>
              <a:rPr lang="es-MX" dirty="0"/>
              <a:t>Desarrollar el módulo de movimientos de stock.</a:t>
            </a:r>
          </a:p>
          <a:p>
            <a:pPr marL="285750" indent="-285750">
              <a:buFontTx/>
              <a:buChar char="-"/>
            </a:pPr>
            <a:r>
              <a:rPr lang="es-MX" dirty="0"/>
              <a:t>Generar reportes y alertas automáticas de stock bajo.</a:t>
            </a:r>
          </a:p>
          <a:p>
            <a:pPr marL="285750" indent="-285750">
              <a:buFontTx/>
              <a:buChar char="-"/>
            </a:pPr>
            <a:r>
              <a:rPr lang="es-MX" dirty="0"/>
              <a:t>Incorporar mecanismos de seguridad (</a:t>
            </a:r>
            <a:r>
              <a:rPr lang="es-MX" dirty="0" err="1"/>
              <a:t>login</a:t>
            </a:r>
            <a:r>
              <a:rPr lang="es-MX" dirty="0"/>
              <a:t>, roles, cifrado de contraseñas).</a:t>
            </a:r>
          </a:p>
          <a:p>
            <a:pPr marL="285750" indent="-285750">
              <a:buFontTx/>
              <a:buChar char="-"/>
            </a:pPr>
            <a:r>
              <a:rPr lang="es-MX" dirty="0"/>
              <a:t>Validar con pruebas unitarias, integrales y de rendimiento.</a:t>
            </a:r>
            <a:endParaRPr lang="es-CL" i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515E6C-47F0-46B7-8F9F-C895657E39C7}"/>
              </a:ext>
            </a:extLst>
          </p:cNvPr>
          <p:cNvSpPr txBox="1"/>
          <p:nvPr/>
        </p:nvSpPr>
        <p:spPr>
          <a:xfrm>
            <a:off x="2581311" y="3965955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Objetivos específicos</a:t>
            </a:r>
            <a:endParaRPr lang="es-CL" sz="2400" dirty="0"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88068FF-D176-488B-A89F-CFCF62ED3E4F}"/>
              </a:ext>
            </a:extLst>
          </p:cNvPr>
          <p:cNvSpPr txBox="1"/>
          <p:nvPr/>
        </p:nvSpPr>
        <p:spPr>
          <a:xfrm>
            <a:off x="1879804" y="1583670"/>
            <a:ext cx="951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Enlace</a:t>
            </a:r>
            <a:endParaRPr lang="es-CL" sz="1800" b="1" i="1" dirty="0">
              <a:solidFill>
                <a:srgbClr val="80808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B2DFD11-B549-4367-8B21-729E78E24D81}"/>
              </a:ext>
            </a:extLst>
          </p:cNvPr>
          <p:cNvSpPr/>
          <p:nvPr/>
        </p:nvSpPr>
        <p:spPr>
          <a:xfrm>
            <a:off x="1287224" y="1247539"/>
            <a:ext cx="10156512" cy="2181461"/>
          </a:xfrm>
          <a:prstGeom prst="roundRect">
            <a:avLst/>
          </a:prstGeom>
          <a:solidFill>
            <a:srgbClr val="00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FC0FFD4-ECD6-462B-A495-EC3E8ECFD4B5}"/>
              </a:ext>
            </a:extLst>
          </p:cNvPr>
          <p:cNvSpPr/>
          <p:nvPr/>
        </p:nvSpPr>
        <p:spPr>
          <a:xfrm>
            <a:off x="608845" y="1577740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DE9E208-BD75-4C7D-A46B-C59E3BE75DA0}"/>
              </a:ext>
            </a:extLst>
          </p:cNvPr>
          <p:cNvSpPr txBox="1"/>
          <p:nvPr/>
        </p:nvSpPr>
        <p:spPr>
          <a:xfrm>
            <a:off x="2581312" y="1996383"/>
            <a:ext cx="7999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Diseñar e implementar una aplicación web de control de inventarios que permita a pequeñas y medianas empresas gestionar productos, movimientos y reportes de manera eficiente, segura y confiable.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4D531B6-4ED4-471A-8092-72460E8A737C}"/>
              </a:ext>
            </a:extLst>
          </p:cNvPr>
          <p:cNvSpPr txBox="1"/>
          <p:nvPr/>
        </p:nvSpPr>
        <p:spPr>
          <a:xfrm>
            <a:off x="2581312" y="1351344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Objetivo general</a:t>
            </a:r>
            <a:endParaRPr lang="es-CL" sz="2400" dirty="0">
              <a:solidFill>
                <a:schemeClr val="bg1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Imagen 33" descr="Logotipo&#10;&#10;Descripción generada automáticamente">
            <a:extLst>
              <a:ext uri="{FF2B5EF4-FFF2-40B4-BE49-F238E27FC236}">
                <a16:creationId xmlns:a16="http://schemas.microsoft.com/office/drawing/2014/main" id="{7294ADF1-A152-4EA4-A297-68CC30B75A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pic>
        <p:nvPicPr>
          <p:cNvPr id="39" name="Imagen 38" descr="Logotipo&#10;&#10;Descripción generada automáticamente">
            <a:extLst>
              <a:ext uri="{FF2B5EF4-FFF2-40B4-BE49-F238E27FC236}">
                <a16:creationId xmlns:a16="http://schemas.microsoft.com/office/drawing/2014/main" id="{5A5C1F41-B336-42ED-ACE2-567BEEE246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746F6A3-AD84-4CC7-BAD4-CFB7CB5217DA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467B258-4B9A-4D14-A47A-C1D538D00C65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2CED91AD-12B4-E0CC-DEE1-792790F21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4" y="1953002"/>
            <a:ext cx="679485" cy="685835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B1FD7C3-E492-FC30-2482-2B97FA3F8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0" y="4332318"/>
            <a:ext cx="679485" cy="685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FB8B9D5-E271-00C6-8A83-A8CEB81EEE09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/>
                <a:cs typeface="Open Sans"/>
              </a:rPr>
              <a:t>Portafolio de Título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DF841F-C739-4D8F-3B35-AAA77BB5086C}"/>
              </a:ext>
            </a:extLst>
          </p:cNvPr>
          <p:cNvSpPr txBox="1"/>
          <p:nvPr/>
        </p:nvSpPr>
        <p:spPr>
          <a:xfrm>
            <a:off x="3657674" y="198634"/>
            <a:ext cx="372635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Nombre del Proyecto: </a:t>
            </a:r>
          </a:p>
        </p:txBody>
      </p:sp>
    </p:spTree>
    <p:extLst>
      <p:ext uri="{BB962C8B-B14F-4D97-AF65-F5344CB8AC3E}">
        <p14:creationId xmlns:p14="http://schemas.microsoft.com/office/powerpoint/2010/main" val="338648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3586FC-9FA2-4202-9624-43C53B507446}"/>
              </a:ext>
            </a:extLst>
          </p:cNvPr>
          <p:cNvSpPr txBox="1"/>
          <p:nvPr/>
        </p:nvSpPr>
        <p:spPr>
          <a:xfrm>
            <a:off x="507326" y="2725970"/>
            <a:ext cx="5088137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s-MX" dirty="0"/>
              <a:t>El sistema permitirá un alcance a las </a:t>
            </a:r>
            <a:r>
              <a:rPr lang="es-MX" dirty="0" err="1"/>
              <a:t>PYMEs</a:t>
            </a:r>
            <a:r>
              <a:rPr lang="es-MX" dirty="0"/>
              <a:t>, contar con una plataforma web para la gestión integral de inventarios, ofreciendo registro, actualización, eliminación de productos, bodegas y usuarios entre otros.</a:t>
            </a:r>
            <a:br>
              <a:rPr lang="es-MX" dirty="0"/>
            </a:br>
            <a:r>
              <a:rPr lang="es-MX" dirty="0"/>
              <a:t>Como limitación esta solamente orientado a </a:t>
            </a:r>
            <a:r>
              <a:rPr lang="es-MX" dirty="0" err="1"/>
              <a:t>PYMEs</a:t>
            </a:r>
            <a:r>
              <a:rPr lang="es-MX" dirty="0"/>
              <a:t>, lo cual no incluirá módulos avanzados de gestión empresarial, ej. Facturación, contabilidad, logística avanzada</a:t>
            </a:r>
            <a:endParaRPr lang="ru-RU" spc="-150" dirty="0">
              <a:solidFill>
                <a:srgbClr val="282F3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AA4C3-2984-480B-BFDE-19BEA8FB331F}"/>
              </a:ext>
            </a:extLst>
          </p:cNvPr>
          <p:cNvSpPr txBox="1"/>
          <p:nvPr/>
        </p:nvSpPr>
        <p:spPr>
          <a:xfrm>
            <a:off x="432713" y="1241533"/>
            <a:ext cx="5088137" cy="123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solidFill>
                  <a:srgbClr val="282F3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Alcances y limitaciones del proyecto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084AB1B-0982-4AF0-91D9-EEA1C4FBCC86}"/>
              </a:ext>
            </a:extLst>
          </p:cNvPr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00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0568652-943F-40BF-B3F4-04E301FB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10" y="2447925"/>
            <a:ext cx="2667000" cy="1962150"/>
          </a:xfrm>
          <a:prstGeom prst="rect">
            <a:avLst/>
          </a:prstGeom>
        </p:spPr>
      </p:pic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D583A37C-3EE6-4C81-840F-0DA4AF60F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C8772F5-5EDF-4845-98D6-19ACEBEBEA31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4B8740E-C56B-4D4F-9D89-30157A562D17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15961-2D77-1134-3732-E4BF61AB7A49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/>
                <a:cs typeface="Open Sans"/>
              </a:rPr>
              <a:t>Portafolio de Título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3D2890-4BC5-B235-DB75-2C2F3A47E183}"/>
              </a:ext>
            </a:extLst>
          </p:cNvPr>
          <p:cNvSpPr txBox="1"/>
          <p:nvPr/>
        </p:nvSpPr>
        <p:spPr>
          <a:xfrm>
            <a:off x="3657674" y="198634"/>
            <a:ext cx="372635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Nombre del Proyecto: </a:t>
            </a:r>
          </a:p>
        </p:txBody>
      </p:sp>
    </p:spTree>
    <p:extLst>
      <p:ext uri="{BB962C8B-B14F-4D97-AF65-F5344CB8AC3E}">
        <p14:creationId xmlns:p14="http://schemas.microsoft.com/office/powerpoint/2010/main" val="347342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ano sosteniendo una caja de cartón&#10;&#10;Descripción generada automáticamente con confianza media">
            <a:extLst>
              <a:ext uri="{FF2B5EF4-FFF2-40B4-BE49-F238E27FC236}">
                <a16:creationId xmlns:a16="http://schemas.microsoft.com/office/drawing/2014/main" id="{4566B2EE-3E54-4AB2-88F8-9814A65423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7"/>
          <a:stretch/>
        </p:blipFill>
        <p:spPr>
          <a:xfrm>
            <a:off x="5977430" y="-1"/>
            <a:ext cx="6741724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6" y="-1"/>
            <a:ext cx="12211828" cy="685799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B3586FC-9FA2-4202-9624-43C53B507446}"/>
              </a:ext>
            </a:extLst>
          </p:cNvPr>
          <p:cNvSpPr txBox="1"/>
          <p:nvPr/>
        </p:nvSpPr>
        <p:spPr>
          <a:xfrm>
            <a:off x="507326" y="1979241"/>
            <a:ext cx="5088137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s-MX" b="1" dirty="0"/>
              <a:t>Desarrollo de software seguro y de calidad:</a:t>
            </a:r>
            <a:r>
              <a:rPr lang="es-MX" dirty="0"/>
              <a:t> se implementarán buenas prácticas de programación, pruebas unitarias e integrales, y estándares de codificación.</a:t>
            </a:r>
          </a:p>
          <a:p>
            <a:pPr defTabSz="360000">
              <a:lnSpc>
                <a:spcPct val="150000"/>
              </a:lnSpc>
            </a:pPr>
            <a:r>
              <a:rPr lang="es-MX" b="1" dirty="0"/>
              <a:t>Trabajo colaborativo en equipo:</a:t>
            </a:r>
            <a:r>
              <a:rPr lang="es-MX" dirty="0"/>
              <a:t> cada integrante cumplirá un rol definido, aplicando herramientas de control de versiones y gestión de proyectos.</a:t>
            </a:r>
          </a:p>
          <a:p>
            <a:pPr defTabSz="360000">
              <a:lnSpc>
                <a:spcPct val="150000"/>
              </a:lnSpc>
            </a:pPr>
            <a:r>
              <a:rPr lang="es-MX" b="1" dirty="0"/>
              <a:t>Gestión de bases de datos relacionales:</a:t>
            </a:r>
            <a:r>
              <a:rPr lang="es-MX" dirty="0"/>
              <a:t> se diseñará e implementará un modelo de datos robusto y escalable, garantizando la integridad de la información.</a:t>
            </a:r>
            <a:endParaRPr lang="ru-RU" sz="1800" spc="-150" dirty="0">
              <a:solidFill>
                <a:srgbClr val="282F3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AA4C3-2984-480B-BFDE-19BEA8FB331F}"/>
              </a:ext>
            </a:extLst>
          </p:cNvPr>
          <p:cNvSpPr txBox="1"/>
          <p:nvPr/>
        </p:nvSpPr>
        <p:spPr>
          <a:xfrm>
            <a:off x="507326" y="741338"/>
            <a:ext cx="5088137" cy="123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solidFill>
                  <a:srgbClr val="282F3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Pertinencia del proyecto con el perfil de egreso</a:t>
            </a:r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890B1CC8-C23D-43F6-BAAE-529A64F059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C0AC586-2744-4B39-9122-D73F38740301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21E910C-BB35-4D2E-AF7D-B290B42A20A4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180475A-205D-4CA0-210F-F3D3D2BA05AE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/>
                <a:cs typeface="Open Sans"/>
              </a:rPr>
              <a:t>Portafolio de Título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A61BD7-25DF-B655-ABC9-429FF0C79203}"/>
              </a:ext>
            </a:extLst>
          </p:cNvPr>
          <p:cNvSpPr txBox="1"/>
          <p:nvPr/>
        </p:nvSpPr>
        <p:spPr>
          <a:xfrm>
            <a:off x="3657674" y="198634"/>
            <a:ext cx="372635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Nombre del Proyecto: </a:t>
            </a:r>
          </a:p>
        </p:txBody>
      </p:sp>
    </p:spTree>
    <p:extLst>
      <p:ext uri="{BB962C8B-B14F-4D97-AF65-F5344CB8AC3E}">
        <p14:creationId xmlns:p14="http://schemas.microsoft.com/office/powerpoint/2010/main" val="139790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60AA4C3-2984-480B-BFDE-19BEA8FB331F}"/>
              </a:ext>
            </a:extLst>
          </p:cNvPr>
          <p:cNvSpPr txBox="1"/>
          <p:nvPr/>
        </p:nvSpPr>
        <p:spPr>
          <a:xfrm>
            <a:off x="507325" y="954310"/>
            <a:ext cx="5088137" cy="183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solidFill>
                  <a:srgbClr val="282F3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Metodología de trabajo para el desarrollo del proyecto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084AB1B-0982-4AF0-91D9-EEA1C4FBCC86}"/>
              </a:ext>
            </a:extLst>
          </p:cNvPr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00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0568652-943F-40BF-B3F4-04E301FB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10" y="2447925"/>
            <a:ext cx="2667000" cy="1962150"/>
          </a:xfrm>
          <a:prstGeom prst="rect">
            <a:avLst/>
          </a:prstGeom>
        </p:spPr>
      </p:pic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D583A37C-3EE6-4C81-840F-0DA4AF60F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C8772F5-5EDF-4845-98D6-19ACEBEBEA31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4B8740E-C56B-4D4F-9D89-30157A562D17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15961-2D77-1134-3732-E4BF61AB7A49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/>
                <a:cs typeface="Open Sans"/>
              </a:rPr>
              <a:t>Portafolio de Título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3D2890-4BC5-B235-DB75-2C2F3A47E183}"/>
              </a:ext>
            </a:extLst>
          </p:cNvPr>
          <p:cNvSpPr txBox="1"/>
          <p:nvPr/>
        </p:nvSpPr>
        <p:spPr>
          <a:xfrm>
            <a:off x="3657674" y="198634"/>
            <a:ext cx="372635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Nombre del Proyecto: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7A9642-0CAC-B23C-7179-AF7F415F2D5F}"/>
              </a:ext>
            </a:extLst>
          </p:cNvPr>
          <p:cNvSpPr txBox="1"/>
          <p:nvPr/>
        </p:nvSpPr>
        <p:spPr>
          <a:xfrm>
            <a:off x="85725" y="2785004"/>
            <a:ext cx="57582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desarrollo seguirá la metodología </a:t>
            </a:r>
            <a:r>
              <a:rPr lang="es-MX" b="1" dirty="0"/>
              <a:t>ágil Scrum</a:t>
            </a:r>
            <a:r>
              <a:rPr lang="es-MX" dirty="0"/>
              <a:t>, adecuada para proyectos cortos y colaborativos, debido a su enfoque iterativo y adaptable.</a:t>
            </a:r>
          </a:p>
          <a:p>
            <a:endParaRPr lang="es-CL" dirty="0"/>
          </a:p>
          <a:p>
            <a:pPr fontAlgn="base"/>
            <a:r>
              <a:rPr lang="es-CL" dirty="0"/>
              <a:t>Roles asignados:</a:t>
            </a:r>
          </a:p>
          <a:p>
            <a:pPr lvl="0" fontAlgn="base"/>
            <a:r>
              <a:rPr lang="es-CL" dirty="0"/>
              <a:t>Líder de proyecto: José Luis Martínez Opazo</a:t>
            </a:r>
          </a:p>
          <a:p>
            <a:pPr lvl="0" fontAlgn="base"/>
            <a:r>
              <a:rPr lang="es-CL" dirty="0"/>
              <a:t>Encargado de </a:t>
            </a:r>
            <a:r>
              <a:rPr lang="es-CL" dirty="0" err="1"/>
              <a:t>backend</a:t>
            </a:r>
            <a:r>
              <a:rPr lang="es-CL" dirty="0"/>
              <a:t>: Manuel Bernardo Soto Lagos</a:t>
            </a:r>
          </a:p>
          <a:p>
            <a:pPr lvl="0" fontAlgn="base"/>
            <a:r>
              <a:rPr lang="es-CL" dirty="0"/>
              <a:t>Encargado de </a:t>
            </a:r>
            <a:r>
              <a:rPr lang="es-CL" dirty="0" err="1"/>
              <a:t>frontend</a:t>
            </a:r>
            <a:r>
              <a:rPr lang="es-CL" dirty="0"/>
              <a:t>: Manuel José Guara</a:t>
            </a:r>
          </a:p>
          <a:p>
            <a:pPr lvl="0" fontAlgn="base"/>
            <a:r>
              <a:rPr lang="es-CL" dirty="0"/>
              <a:t>Encargado de base de datos: Matías Ignacio Jorquera Valdés</a:t>
            </a:r>
          </a:p>
          <a:p>
            <a:pPr lvl="0" fontAlgn="base"/>
            <a:r>
              <a:rPr lang="es-CL" dirty="0"/>
              <a:t>Encargado de documentación: Jorge Enrique Felipe Frick Méndez</a:t>
            </a:r>
          </a:p>
          <a:p>
            <a:endParaRPr lang="es-CL" dirty="0"/>
          </a:p>
          <a:p>
            <a:endParaRPr lang="es-CL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368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05AD60-C830-4F0D-99DE-FDABD1BE9FA9}"/>
              </a:ext>
            </a:extLst>
          </p:cNvPr>
          <p:cNvSpPr/>
          <p:nvPr/>
        </p:nvSpPr>
        <p:spPr>
          <a:xfrm>
            <a:off x="1287224" y="1812325"/>
            <a:ext cx="10156512" cy="3890525"/>
          </a:xfrm>
          <a:prstGeom prst="roundRect">
            <a:avLst/>
          </a:prstGeom>
          <a:noFill/>
          <a:ln w="38100">
            <a:solidFill>
              <a:srgbClr val="00A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B6D8FB-3C79-4899-BE12-60CB1BABC8C5}"/>
              </a:ext>
            </a:extLst>
          </p:cNvPr>
          <p:cNvSpPr/>
          <p:nvPr/>
        </p:nvSpPr>
        <p:spPr>
          <a:xfrm>
            <a:off x="623990" y="1521516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515E6C-47F0-46B7-8F9F-C895657E39C7}"/>
              </a:ext>
            </a:extLst>
          </p:cNvPr>
          <p:cNvSpPr txBox="1"/>
          <p:nvPr/>
        </p:nvSpPr>
        <p:spPr>
          <a:xfrm>
            <a:off x="2091739" y="1963348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Tecnologías utilizadas</a:t>
            </a:r>
            <a:endParaRPr lang="es-CL" sz="2400" dirty="0"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88068FF-D176-488B-A89F-CFCF62ED3E4F}"/>
              </a:ext>
            </a:extLst>
          </p:cNvPr>
          <p:cNvSpPr txBox="1"/>
          <p:nvPr/>
        </p:nvSpPr>
        <p:spPr>
          <a:xfrm>
            <a:off x="1879804" y="1442993"/>
            <a:ext cx="951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Enlace</a:t>
            </a:r>
            <a:endParaRPr lang="es-CL" sz="1800" b="1" i="1" dirty="0">
              <a:solidFill>
                <a:srgbClr val="80808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59D420BE-CED1-4B01-BB61-34E5754C2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7" y="1912472"/>
            <a:ext cx="679485" cy="685835"/>
          </a:xfrm>
          <a:prstGeom prst="rect">
            <a:avLst/>
          </a:prstGeom>
        </p:spPr>
      </p:pic>
      <p:pic>
        <p:nvPicPr>
          <p:cNvPr id="30" name="Imagen 29" descr="Logotipo&#10;&#10;Descripción generada automáticamente">
            <a:extLst>
              <a:ext uri="{FF2B5EF4-FFF2-40B4-BE49-F238E27FC236}">
                <a16:creationId xmlns:a16="http://schemas.microsoft.com/office/drawing/2014/main" id="{A332B605-2B74-4930-979F-CA684B7698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5FF7F2C-9A8A-4689-A926-8E0BD71D1FF4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DDB93B8-DE40-401A-BEB2-A7F8118504F2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5378CE5-31E9-AD89-B4C0-1D49DD23949B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/>
                <a:cs typeface="Open Sans"/>
              </a:rPr>
              <a:t>Portafolio de Título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9EAB42-8217-4901-3962-00D5D5E9C6DE}"/>
              </a:ext>
            </a:extLst>
          </p:cNvPr>
          <p:cNvSpPr txBox="1"/>
          <p:nvPr/>
        </p:nvSpPr>
        <p:spPr>
          <a:xfrm>
            <a:off x="3657674" y="198634"/>
            <a:ext cx="372635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Nombre del Proyecto: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062598-1D64-BB41-E608-40D24CD8F4AF}"/>
              </a:ext>
            </a:extLst>
          </p:cNvPr>
          <p:cNvSpPr txBox="1"/>
          <p:nvPr/>
        </p:nvSpPr>
        <p:spPr>
          <a:xfrm>
            <a:off x="2270927" y="2989265"/>
            <a:ext cx="8139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L" dirty="0"/>
              <a:t>-GitHub para control de versiones.</a:t>
            </a:r>
          </a:p>
          <a:p>
            <a:pPr fontAlgn="base"/>
            <a:r>
              <a:rPr lang="es-CL" dirty="0"/>
              <a:t>-Trello para gestión de tareas.</a:t>
            </a:r>
          </a:p>
          <a:p>
            <a:pPr fontAlgn="base"/>
            <a:r>
              <a:rPr lang="es-CL" dirty="0"/>
              <a:t>-Google Drive / </a:t>
            </a:r>
            <a:r>
              <a:rPr lang="es-CL" dirty="0" err="1"/>
              <a:t>Meet</a:t>
            </a:r>
            <a:r>
              <a:rPr lang="es-CL" dirty="0"/>
              <a:t> para colaboración y comunicación.</a:t>
            </a:r>
          </a:p>
          <a:p>
            <a:pPr fontAlgn="base"/>
            <a:r>
              <a:rPr lang="es-CL" dirty="0"/>
              <a:t>-</a:t>
            </a:r>
            <a:r>
              <a:rPr lang="es-CL" dirty="0" err="1"/>
              <a:t>Lucidchart</a:t>
            </a:r>
            <a:r>
              <a:rPr lang="es-CL" dirty="0"/>
              <a:t>: Diseño de diagramas y modelos de datos.</a:t>
            </a:r>
          </a:p>
        </p:txBody>
      </p:sp>
    </p:spTree>
    <p:extLst>
      <p:ext uri="{BB962C8B-B14F-4D97-AF65-F5344CB8AC3E}">
        <p14:creationId xmlns:p14="http://schemas.microsoft.com/office/powerpoint/2010/main" val="324140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EB6AE2BB-0260-44C7-978E-3BA6F56E6B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1136E1D-748C-B763-35AB-3BBAB4BEFF55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09B7DB-419F-288A-D32A-4CB7D5F39C9A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B8B2517-B240-BE95-F21E-E9BD73EA5E19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a typeface="Open Sans"/>
                <a:cs typeface="Open Sans"/>
              </a:rPr>
              <a:t>Portafolio de Título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14C7DF-07F8-DBE5-4B44-4C54D31B51EF}"/>
              </a:ext>
            </a:extLst>
          </p:cNvPr>
          <p:cNvSpPr txBox="1"/>
          <p:nvPr/>
        </p:nvSpPr>
        <p:spPr>
          <a:xfrm>
            <a:off x="3657674" y="198634"/>
            <a:ext cx="372635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Nombre del Proyecto: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26DFFA-E723-32D3-F099-DB0DC102B28C}"/>
              </a:ext>
            </a:extLst>
          </p:cNvPr>
          <p:cNvSpPr txBox="1"/>
          <p:nvPr/>
        </p:nvSpPr>
        <p:spPr>
          <a:xfrm>
            <a:off x="1" y="65675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Plan de trabajo semanal para el desarrollo del proyecto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F4E6245-FE2F-7B15-5921-4F130DA6B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79027"/>
              </p:ext>
            </p:extLst>
          </p:nvPr>
        </p:nvGraphicFramePr>
        <p:xfrm>
          <a:off x="432619" y="1303082"/>
          <a:ext cx="11248103" cy="5356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4246">
                  <a:extLst>
                    <a:ext uri="{9D8B030D-6E8A-4147-A177-3AD203B41FA5}">
                      <a16:colId xmlns:a16="http://schemas.microsoft.com/office/drawing/2014/main" val="4244996953"/>
                    </a:ext>
                  </a:extLst>
                </a:gridCol>
                <a:gridCol w="1003056">
                  <a:extLst>
                    <a:ext uri="{9D8B030D-6E8A-4147-A177-3AD203B41FA5}">
                      <a16:colId xmlns:a16="http://schemas.microsoft.com/office/drawing/2014/main" val="4241885513"/>
                    </a:ext>
                  </a:extLst>
                </a:gridCol>
                <a:gridCol w="1001941">
                  <a:extLst>
                    <a:ext uri="{9D8B030D-6E8A-4147-A177-3AD203B41FA5}">
                      <a16:colId xmlns:a16="http://schemas.microsoft.com/office/drawing/2014/main" val="191644452"/>
                    </a:ext>
                  </a:extLst>
                </a:gridCol>
                <a:gridCol w="1000823">
                  <a:extLst>
                    <a:ext uri="{9D8B030D-6E8A-4147-A177-3AD203B41FA5}">
                      <a16:colId xmlns:a16="http://schemas.microsoft.com/office/drawing/2014/main" val="3318418365"/>
                    </a:ext>
                  </a:extLst>
                </a:gridCol>
                <a:gridCol w="995240">
                  <a:extLst>
                    <a:ext uri="{9D8B030D-6E8A-4147-A177-3AD203B41FA5}">
                      <a16:colId xmlns:a16="http://schemas.microsoft.com/office/drawing/2014/main" val="220707445"/>
                    </a:ext>
                  </a:extLst>
                </a:gridCol>
                <a:gridCol w="995240">
                  <a:extLst>
                    <a:ext uri="{9D8B030D-6E8A-4147-A177-3AD203B41FA5}">
                      <a16:colId xmlns:a16="http://schemas.microsoft.com/office/drawing/2014/main" val="2814850506"/>
                    </a:ext>
                  </a:extLst>
                </a:gridCol>
                <a:gridCol w="995240">
                  <a:extLst>
                    <a:ext uri="{9D8B030D-6E8A-4147-A177-3AD203B41FA5}">
                      <a16:colId xmlns:a16="http://schemas.microsoft.com/office/drawing/2014/main" val="2058323627"/>
                    </a:ext>
                  </a:extLst>
                </a:gridCol>
                <a:gridCol w="995240">
                  <a:extLst>
                    <a:ext uri="{9D8B030D-6E8A-4147-A177-3AD203B41FA5}">
                      <a16:colId xmlns:a16="http://schemas.microsoft.com/office/drawing/2014/main" val="306744105"/>
                    </a:ext>
                  </a:extLst>
                </a:gridCol>
                <a:gridCol w="995240">
                  <a:extLst>
                    <a:ext uri="{9D8B030D-6E8A-4147-A177-3AD203B41FA5}">
                      <a16:colId xmlns:a16="http://schemas.microsoft.com/office/drawing/2014/main" val="1595142457"/>
                    </a:ext>
                  </a:extLst>
                </a:gridCol>
                <a:gridCol w="981837">
                  <a:extLst>
                    <a:ext uri="{9D8B030D-6E8A-4147-A177-3AD203B41FA5}">
                      <a16:colId xmlns:a16="http://schemas.microsoft.com/office/drawing/2014/main" val="273070438"/>
                    </a:ext>
                  </a:extLst>
                </a:gridCol>
              </a:tblGrid>
              <a:tr h="2000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dirty="0">
                          <a:effectLst/>
                        </a:rPr>
                        <a:t>Actividad</a:t>
                      </a:r>
                      <a:endParaRPr lang="es-CL" sz="8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dirty="0">
                          <a:effectLst/>
                        </a:rPr>
                        <a:t>Experiencia 1</a:t>
                      </a:r>
                      <a:endParaRPr lang="es-CL" sz="8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dirty="0">
                          <a:effectLst/>
                        </a:rPr>
                        <a:t>Experiencia 2</a:t>
                      </a:r>
                      <a:endParaRPr lang="es-CL" sz="8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>
                          <a:effectLst/>
                        </a:rPr>
                        <a:t>EFT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extLst>
                  <a:ext uri="{0D108BD9-81ED-4DB2-BD59-A6C34878D82A}">
                    <a16:rowId xmlns:a16="http://schemas.microsoft.com/office/drawing/2014/main" val="3554416737"/>
                  </a:ext>
                </a:extLst>
              </a:tr>
              <a:tr h="2000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S1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S2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S3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S4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S5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S6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S7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S8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S9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extLst>
                  <a:ext uri="{0D108BD9-81ED-4DB2-BD59-A6C34878D82A}">
                    <a16:rowId xmlns:a16="http://schemas.microsoft.com/office/drawing/2014/main" val="561410889"/>
                  </a:ext>
                </a:extLst>
              </a:tr>
              <a:tr h="552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Reorganización de objetivos y requerimientos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X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X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extLst>
                  <a:ext uri="{0D108BD9-81ED-4DB2-BD59-A6C34878D82A}">
                    <a16:rowId xmlns:a16="http://schemas.microsoft.com/office/drawing/2014/main" val="283148326"/>
                  </a:ext>
                </a:extLst>
              </a:tr>
              <a:tr h="3612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Diseño del modelo entidad-relación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X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X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extLst>
                  <a:ext uri="{0D108BD9-81ED-4DB2-BD59-A6C34878D82A}">
                    <a16:rowId xmlns:a16="http://schemas.microsoft.com/office/drawing/2014/main" val="3975168712"/>
                  </a:ext>
                </a:extLst>
              </a:tr>
              <a:tr h="7430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Implementación CRUD (productos, usuarios, bodegas, movimientos)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X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X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extLst>
                  <a:ext uri="{0D108BD9-81ED-4DB2-BD59-A6C34878D82A}">
                    <a16:rowId xmlns:a16="http://schemas.microsoft.com/office/drawing/2014/main" val="2114308469"/>
                  </a:ext>
                </a:extLst>
              </a:tr>
              <a:tr h="11248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Módulo de movimientos de stock (entradas, salidas, transferencias, ajustes)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X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extLst>
                  <a:ext uri="{0D108BD9-81ED-4DB2-BD59-A6C34878D82A}">
                    <a16:rowId xmlns:a16="http://schemas.microsoft.com/office/drawing/2014/main" val="1989060981"/>
                  </a:ext>
                </a:extLst>
              </a:tr>
              <a:tr h="3612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Seguridad: autenticación y roles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X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extLst>
                  <a:ext uri="{0D108BD9-81ED-4DB2-BD59-A6C34878D82A}">
                    <a16:rowId xmlns:a16="http://schemas.microsoft.com/office/drawing/2014/main" val="2161738475"/>
                  </a:ext>
                </a:extLst>
              </a:tr>
              <a:tr h="3612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Alertas automáticas y reportes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X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extLst>
                  <a:ext uri="{0D108BD9-81ED-4DB2-BD59-A6C34878D82A}">
                    <a16:rowId xmlns:a16="http://schemas.microsoft.com/office/drawing/2014/main" val="284737029"/>
                  </a:ext>
                </a:extLst>
              </a:tr>
              <a:tr h="900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Pruebas y validación de métricas (rendimiento y concurrencia)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X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extLst>
                  <a:ext uri="{0D108BD9-81ED-4DB2-BD59-A6C34878D82A}">
                    <a16:rowId xmlns:a16="http://schemas.microsoft.com/office/drawing/2014/main" val="2701075759"/>
                  </a:ext>
                </a:extLst>
              </a:tr>
              <a:tr h="5521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Despliegue en nube y documentación final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 dirty="0">
                          <a:effectLst/>
                        </a:rPr>
                        <a:t> </a:t>
                      </a:r>
                      <a:endParaRPr lang="es-CL" sz="8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 dirty="0">
                          <a:effectLst/>
                        </a:rPr>
                        <a:t> </a:t>
                      </a:r>
                      <a:endParaRPr lang="es-CL" sz="8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 dirty="0">
                          <a:effectLst/>
                        </a:rPr>
                        <a:t> </a:t>
                      </a:r>
                      <a:endParaRPr lang="es-CL" sz="8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>
                          <a:effectLst/>
                        </a:rPr>
                        <a:t> </a:t>
                      </a:r>
                      <a:endParaRPr lang="es-CL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 dirty="0">
                          <a:effectLst/>
                        </a:rPr>
                        <a:t> </a:t>
                      </a:r>
                      <a:endParaRPr lang="es-CL" sz="8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700" dirty="0">
                          <a:effectLst/>
                        </a:rPr>
                        <a:t>X</a:t>
                      </a:r>
                      <a:endParaRPr lang="es-CL" sz="8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31" marR="46431" marT="0" marB="0"/>
                </a:tc>
                <a:extLst>
                  <a:ext uri="{0D108BD9-81ED-4DB2-BD59-A6C34878D82A}">
                    <a16:rowId xmlns:a16="http://schemas.microsoft.com/office/drawing/2014/main" val="135573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866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BFDEA41A5D8B46AA5DA2E2389CBE4E" ma:contentTypeVersion="19" ma:contentTypeDescription="Crear nuevo documento." ma:contentTypeScope="" ma:versionID="8582924e0409c10a8a1fc1eca5dfbb2e">
  <xsd:schema xmlns:xsd="http://www.w3.org/2001/XMLSchema" xmlns:xs="http://www.w3.org/2001/XMLSchema" xmlns:p="http://schemas.microsoft.com/office/2006/metadata/properties" xmlns:ns2="d0daa353-f819-43d1-badf-ce69fea8800d" xmlns:ns3="edc1eb1c-f9b5-429a-a0ce-702847a0aa2d" targetNamespace="http://schemas.microsoft.com/office/2006/metadata/properties" ma:root="true" ma:fieldsID="e4d7d6d0f63e48ebe5e4a9f31787ab41" ns2:_="" ns3:_="">
    <xsd:import namespace="d0daa353-f819-43d1-badf-ce69fea8800d"/>
    <xsd:import namespace="edc1eb1c-f9b5-429a-a0ce-702847a0aa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Fechayhora" minOccurs="0"/>
                <xsd:element ref="ns2:Fecha_x0020_de_x0020_creaci_x00f3_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aa353-f819-43d1-badf-ce69fea88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Fechayhora" ma:index="20" nillable="true" ma:displayName="Fecha y hora" ma:format="DateTime" ma:internalName="Fechayhora">
      <xsd:simpleType>
        <xsd:restriction base="dms:DateTime"/>
      </xsd:simpleType>
    </xsd:element>
    <xsd:element name="Fecha_x0020_de_x0020_creaci_x00f3_n" ma:index="21" nillable="true" ma:displayName="Fecha de creación" ma:format="DateTime" ma:internalName="Fecha_x0020_de_x0020_creaci_x00f3_n">
      <xsd:simpleType>
        <xsd:restriction base="dms:DateTime"/>
      </xsd:simpleType>
    </xsd:element>
    <xsd:element name="lcf76f155ced4ddcb4097134ff3c332f" ma:index="2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1eb1c-f9b5-429a-a0ce-702847a0aa2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eb23f2-04a0-4483-9f40-448d491ccbe9}" ma:internalName="TaxCatchAll" ma:showField="CatchAllData" ma:web="edc1eb1c-f9b5-429a-a0ce-702847a0aa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echa_x0020_de_x0020_creaci_x00f3_n xmlns="d0daa353-f819-43d1-badf-ce69fea8800d">2022-03-01T20:28:41+00:00</Fecha_x0020_de_x0020_creaci_x00f3_n>
    <Fechayhora xmlns="d0daa353-f819-43d1-badf-ce69fea8800d" xsi:nil="true"/>
    <lcf76f155ced4ddcb4097134ff3c332f xmlns="d0daa353-f819-43d1-badf-ce69fea8800d">
      <Terms xmlns="http://schemas.microsoft.com/office/infopath/2007/PartnerControls"/>
    </lcf76f155ced4ddcb4097134ff3c332f>
    <TaxCatchAll xmlns="edc1eb1c-f9b5-429a-a0ce-702847a0aa2d" xsi:nil="true"/>
    <SharedWithUsers xmlns="edc1eb1c-f9b5-429a-a0ce-702847a0aa2d">
      <UserInfo>
        <DisplayName/>
        <AccountId xsi:nil="true"/>
        <AccountType/>
      </UserInfo>
    </SharedWithUsers>
    <MediaLengthInSeconds xmlns="d0daa353-f819-43d1-badf-ce69fea8800d" xsi:nil="true"/>
  </documentManagement>
</p:properties>
</file>

<file path=customXml/itemProps1.xml><?xml version="1.0" encoding="utf-8"?>
<ds:datastoreItem xmlns:ds="http://schemas.openxmlformats.org/officeDocument/2006/customXml" ds:itemID="{79023E5D-CD71-4D77-A86E-A9A17EFDA3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21BE4D-080C-4455-90DA-78ADC1EF2E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aa353-f819-43d1-badf-ce69fea8800d"/>
    <ds:schemaRef ds:uri="edc1eb1c-f9b5-429a-a0ce-702847a0aa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3175C4-A522-4D0C-83A0-11122602A775}">
  <ds:schemaRefs>
    <ds:schemaRef ds:uri="http://www.w3.org/XML/1998/namespace"/>
    <ds:schemaRef ds:uri="http://schemas.microsoft.com/office/infopath/2007/PartnerControls"/>
    <ds:schemaRef ds:uri="http://purl.org/dc/elements/1.1/"/>
    <ds:schemaRef ds:uri="d0daa353-f819-43d1-badf-ce69fea8800d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dc1eb1c-f9b5-429a-a0ce-702847a0aa2d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858</Words>
  <Application>Microsoft Office PowerPoint</Application>
  <PresentationFormat>Panorámica</PresentationFormat>
  <Paragraphs>170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Open Sans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Cifuentes T.</dc:creator>
  <cp:lastModifiedBy>manuel soto lagos</cp:lastModifiedBy>
  <cp:revision>299</cp:revision>
  <dcterms:created xsi:type="dcterms:W3CDTF">2022-02-10T19:58:30Z</dcterms:created>
  <dcterms:modified xsi:type="dcterms:W3CDTF">2025-08-30T11:33:20Z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0x01010070BFDEA41A5D8B46AA5DA2E2389CBE4E</vt:lpwstr>
  </property>
  <property fmtid="{D5CDD505-2E9C-101B-9397-08002B2CF9AE}" pid="3" name="Order">
    <vt:r8>1509800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