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6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73" r:id="rId18"/>
    <p:sldId id="368" r:id="rId19"/>
    <p:sldId id="370" r:id="rId20"/>
    <p:sldId id="369" r:id="rId21"/>
    <p:sldId id="371" r:id="rId22"/>
    <p:sldId id="372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09" d="100"/>
          <a:sy n="109" d="100"/>
        </p:scale>
        <p:origin x="802" y="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Tap</a:t>
            </a:r>
            <a:r>
              <a:rPr lang="de-DE" dirty="0"/>
              <a:t> </a:t>
            </a:r>
            <a:r>
              <a:rPr lang="de-DE" dirty="0" err="1"/>
              <a:t>Jacking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Android Security</a:t>
            </a:r>
          </a:p>
          <a:p>
            <a:r>
              <a:rPr lang="de-DE" dirty="0"/>
              <a:t>Munich, 07.02.2018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B81916-326C-46C6-9DA8-A64C2AAB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14DBDFB-69C1-4AF1-8A86-87BBC1EC6044}"/>
              </a:ext>
            </a:extLst>
          </p:cNvPr>
          <p:cNvSpPr/>
          <p:nvPr/>
        </p:nvSpPr>
        <p:spPr>
          <a:xfrm>
            <a:off x="3631184" y="1352810"/>
            <a:ext cx="3568192" cy="2768086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Tabely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A5D09D5-5977-49B3-9E32-3FF889BF2D40}"/>
              </a:ext>
            </a:extLst>
          </p:cNvPr>
          <p:cNvSpPr/>
          <p:nvPr/>
        </p:nvSpPr>
        <p:spPr>
          <a:xfrm>
            <a:off x="700975" y="2484316"/>
            <a:ext cx="1054608" cy="70611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/>
                </a:solidFill>
              </a:rPr>
              <a:t>TCP-Server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B4D2830-D76C-44D6-BD98-333A83AD0529}"/>
              </a:ext>
            </a:extLst>
          </p:cNvPr>
          <p:cNvSpPr/>
          <p:nvPr/>
        </p:nvSpPr>
        <p:spPr>
          <a:xfrm>
            <a:off x="3736782" y="2611952"/>
            <a:ext cx="1566736" cy="45084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Attack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D453950-5566-48F7-9F69-E48C5AC470BA}"/>
              </a:ext>
            </a:extLst>
          </p:cNvPr>
          <p:cNvSpPr/>
          <p:nvPr/>
        </p:nvSpPr>
        <p:spPr>
          <a:xfrm>
            <a:off x="3736782" y="1993269"/>
            <a:ext cx="1566737" cy="45084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OfferActivity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C006632-908A-4BE2-B402-C87FE982568E}"/>
              </a:ext>
            </a:extLst>
          </p:cNvPr>
          <p:cNvSpPr/>
          <p:nvPr/>
        </p:nvSpPr>
        <p:spPr>
          <a:xfrm>
            <a:off x="3736782" y="3212211"/>
            <a:ext cx="1566736" cy="45084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HomeActivity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CEDE662-C8A9-4E00-A16B-54BC6D27FA17}"/>
              </a:ext>
            </a:extLst>
          </p:cNvPr>
          <p:cNvSpPr/>
          <p:nvPr/>
        </p:nvSpPr>
        <p:spPr>
          <a:xfrm>
            <a:off x="5468079" y="1993269"/>
            <a:ext cx="1566736" cy="1069528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PermissionHideServide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39A5C12-ECFF-4B78-9845-33922B9FD508}"/>
              </a:ext>
            </a:extLst>
          </p:cNvPr>
          <p:cNvSpPr/>
          <p:nvPr/>
        </p:nvSpPr>
        <p:spPr>
          <a:xfrm>
            <a:off x="5468079" y="3221293"/>
            <a:ext cx="1566736" cy="45084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CB27F85-8E62-4DEB-B622-5CD7524DFC18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1755583" y="2837374"/>
            <a:ext cx="19811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16C459C-C8E9-4DCC-9FF4-997A79D1E73D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4520150" y="2444114"/>
            <a:ext cx="1" cy="16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EAFCFE1-1EF4-45B2-82D1-EE9FBF4BD341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520150" y="3062797"/>
            <a:ext cx="0" cy="149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2FE6AB1-2018-4FE1-A309-F935FA37DF6D}"/>
              </a:ext>
            </a:extLst>
          </p:cNvPr>
          <p:cNvSpPr txBox="1"/>
          <p:nvPr/>
        </p:nvSpPr>
        <p:spPr>
          <a:xfrm>
            <a:off x="2284411" y="2585457"/>
            <a:ext cx="112680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TCP/JSON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6A405E8-F34D-4D55-B3C9-D496DB8DA57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5303519" y="2218692"/>
            <a:ext cx="164560" cy="309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4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A8C9067-CB2D-41D3-8D1A-6A717E0B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TCP-Server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0963F-5EA3-4083-AB3C-B71C842AE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95130-DD4F-49AD-8984-703E04C743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C68E90-9DE6-486D-800F-F16520C2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90" y="1480833"/>
            <a:ext cx="7058343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clientSentence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welcomeSocket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Socket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connectionSocket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welcomeSocket.accept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inFromClient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clientSentence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inFromClient.readLine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handleClientResponse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clientSentence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D8FEF91-8FC3-4663-8166-1FA84242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Just a JAR </a:t>
            </a:r>
            <a:r>
              <a:rPr lang="de-DE" dirty="0" err="1"/>
              <a:t>running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Printing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TCP </a:t>
            </a:r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8C9067-CB2D-41D3-8D1A-6A717E0B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TCP-Server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0963F-5EA3-4083-AB3C-B71C842AE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95130-DD4F-49AD-8984-703E04C743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C68E90-9DE6-486D-800F-F16520C2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1" y="2120913"/>
            <a:ext cx="7058343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clientSentence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welcomeSocket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Socket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connectionSocket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welcomeSocket.accept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inFromClient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clientSentence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inFromClient.readLine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handleClientResponse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clientSentence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7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25C3256-8394-4FBA-857E-C7FF5BB2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8288C-FDCB-417A-994F-AF18654FD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15930-1778-49D5-854E-36D0D5322D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A88949-21A0-467F-AB35-4408E8BC4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0042" y="1448365"/>
            <a:ext cx="8776762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getNewPermission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readContactsPermission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readContactsPermission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REQUEST_CONTACTS_PERMISSION_CODE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readCalendarPermission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readCalendarPermission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REQUEST_CALENDAR_PERMISSION_CODE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readSMSPermission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readSMSPermission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REQUEST_SMS_PERMISSION_CODE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5D4B6B-F8CD-442B-BF86-3E638F5B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70" y="3812627"/>
            <a:ext cx="925163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getPermission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overlayService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7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71BB2E2-E850-4458-9930-D1DFBBE1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8019EB-573E-424F-B9BD-7EA091704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D98A3-0B04-49D4-875B-06409361CD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CDE724-B6B1-410B-8130-41E419C87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162" y="1518711"/>
            <a:ext cx="845455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onRequestPermissionsResult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grantResults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.onRequestPermissionsResult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grantResults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overlayService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8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9761345-266B-446C-BCF4-BC7D5B7F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</a:t>
            </a:r>
            <a:r>
              <a:rPr lang="de-DE" dirty="0" err="1"/>
              <a:t>Exploiting</a:t>
            </a:r>
            <a:r>
              <a:rPr lang="de-DE" dirty="0"/>
              <a:t> Data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98DFB3-80B4-45A9-8E74-53F6F5911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C78D0-47F2-42C6-B258-2F8F13277B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493466-0A5D-4E88-8C96-28FA4BC3A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090" y="1701462"/>
            <a:ext cx="845455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performAttack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homeActivity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.checkPermission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READ_CONTACTS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homeActivity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.gatherContactInformation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"Client: 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granted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7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9761345-266B-446C-BCF4-BC7D5B7F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</a:t>
            </a:r>
            <a:r>
              <a:rPr lang="de-DE" dirty="0" err="1"/>
              <a:t>Exploiting</a:t>
            </a:r>
            <a:r>
              <a:rPr lang="de-DE" dirty="0"/>
              <a:t> Data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98DFB3-80B4-45A9-8E74-53F6F5911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C78D0-47F2-42C6-B258-2F8F13277B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809AA7-A645-4721-8674-06E144D9A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162" y="1604069"/>
            <a:ext cx="8991564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0000"/>
              </a:lnSpc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gatherContactInformation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  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Cursor c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c.moveToNext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c.getString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c.getColumnIndex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Phone.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c.getString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c.getColumnIndex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Phone.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phoneNo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c.close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result.substring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result.length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de-DE" altLang="de-DE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0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426C9F-C7B0-41A8-B000-A374A401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8FFE4A0-16A4-4886-B272-C54E0894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ECBD4A-1B1C-4197-B2D6-760D1C40A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9F91FE-2426-4299-8875-C5EA5A72C4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9C6F421-E3BF-472F-90E5-2B6DC4A4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Idea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Demo</a:t>
            </a:r>
          </a:p>
          <a:p>
            <a:pPr marL="285750" indent="-285750">
              <a:buFontTx/>
              <a:buChar char="-"/>
            </a:pPr>
            <a:r>
              <a:rPr lang="de-DE" dirty="0"/>
              <a:t>Code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46F22BC-9016-4AB3-B2C7-F3EB6806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79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198ABF-2897-4794-9A9D-F5038527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4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9A50BF-85F4-42C2-86A2-4A8F7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Users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FD2C42-5BBF-4756-860A-2D9D17BAA3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484039"/>
            <a:ext cx="4542998" cy="221139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Restaurant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search for </a:t>
            </a:r>
            <a:r>
              <a:rPr lang="en-US" dirty="0" err="1"/>
              <a:t>reastaurants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reserve tables for dinner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daily offers with discounts, presented to the users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97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3C7CC6-F958-40FB-9814-6F2BC555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12" y="-8628"/>
            <a:ext cx="2667178" cy="515212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DD30B4-572C-4095-B61B-5119B54C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62712" cy="5134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57DD8C-A770-47A4-8135-26477AC4B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1" r="7194" b="7077"/>
          <a:stretch/>
        </p:blipFill>
        <p:spPr>
          <a:xfrm>
            <a:off x="5325423" y="-8628"/>
            <a:ext cx="3127583" cy="51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D957EF-AE0A-4021-87E6-9B70E5DD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Every Daily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Request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new</a:t>
            </a:r>
            <a:r>
              <a:rPr lang="de-DE" dirty="0">
                <a:sym typeface="Wingdings" panose="05000000000000000000" pitchFamily="2" charset="2"/>
              </a:rPr>
              <a:t> Permission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Contacts</a:t>
            </a:r>
            <a:endParaRPr lang="de-DE" dirty="0">
              <a:sym typeface="Wingdings" panose="05000000000000000000" pitchFamily="2" charset="2"/>
            </a:endParaRP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Calendar</a:t>
            </a:r>
            <a:endParaRPr lang="de-DE" dirty="0">
              <a:sym typeface="Wingdings" panose="05000000000000000000" pitchFamily="2" charset="2"/>
            </a:endParaRP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SMS</a:t>
            </a:r>
          </a:p>
          <a:p>
            <a:pPr marL="285750" indent="-285750">
              <a:buFontTx/>
              <a:buChar char="-"/>
            </a:pPr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restaurant</a:t>
            </a:r>
            <a:r>
              <a:rPr lang="de-DE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/>
              <a:t>New Thread </a:t>
            </a:r>
            <a:r>
              <a:rPr lang="de-DE" dirty="0" err="1"/>
              <a:t>exploits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61963" lvl="1" indent="-285750">
              <a:buFontTx/>
              <a:buChar char="-"/>
            </a:pPr>
            <a:r>
              <a:rPr lang="de-DE" dirty="0"/>
              <a:t>Sends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 </a:t>
            </a:r>
            <a:r>
              <a:rPr lang="de-DE" dirty="0" err="1"/>
              <a:t>to</a:t>
            </a:r>
            <a:r>
              <a:rPr lang="de-DE" dirty="0"/>
              <a:t> Server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Attacker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8C243B-A538-469B-BAD1-D427E334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Behind </a:t>
            </a:r>
            <a:r>
              <a:rPr lang="de-DE" dirty="0" err="1"/>
              <a:t>the</a:t>
            </a:r>
            <a:r>
              <a:rPr lang="de-DE" dirty="0"/>
              <a:t> Scenes</a:t>
            </a:r>
          </a:p>
        </p:txBody>
      </p:sp>
    </p:spTree>
    <p:extLst>
      <p:ext uri="{BB962C8B-B14F-4D97-AF65-F5344CB8AC3E}">
        <p14:creationId xmlns:p14="http://schemas.microsoft.com/office/powerpoint/2010/main" val="245149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2F5181-886E-4E88-B3DB-BE7DE5AD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D68234-457C-4DE8-8F67-4ECFFD964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21C9E-5124-45D9-8DBD-1D729A3321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8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C354903-CFF2-4648-898F-3FC9EA54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94FD3D-6358-4B89-84AA-8A99E411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516CEA-DC96-4E65-81A2-009795846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67620-4821-4823-B627-D2C0D41F0A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84CB666-475B-4A51-8545-57EA8B7F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Code Details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071C28-7CB3-4A85-A174-9430AA54B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1AB879-AF0A-480D-B7AC-86CA3FAC6C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652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370</Words>
  <Application>Microsoft Office PowerPoint</Application>
  <PresentationFormat>Bildschirmpräsentation (16:9)</PresentationFormat>
  <Paragraphs>69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Tap Jacking</vt:lpstr>
      <vt:lpstr>Structure</vt:lpstr>
      <vt:lpstr>Idea</vt:lpstr>
      <vt:lpstr>Tabely – Users Perspective</vt:lpstr>
      <vt:lpstr>PowerPoint-Präsentation</vt:lpstr>
      <vt:lpstr>Behind the Scenes</vt:lpstr>
      <vt:lpstr>DEMO</vt:lpstr>
      <vt:lpstr>PowerPoint-Präsentation</vt:lpstr>
      <vt:lpstr>Code Details</vt:lpstr>
      <vt:lpstr>Architecture</vt:lpstr>
      <vt:lpstr>TCP-Server</vt:lpstr>
      <vt:lpstr>TCP-Server</vt:lpstr>
      <vt:lpstr>Tabely – Getting Permissions</vt:lpstr>
      <vt:lpstr>Tabely – Getting Permissions</vt:lpstr>
      <vt:lpstr>Tabely – Exploiting Data</vt:lpstr>
      <vt:lpstr>Tabely – Exploiting Data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 Jacking</dc:title>
  <dc:creator>Manuel Sty</dc:creator>
  <cp:lastModifiedBy>Manuel Sty</cp:lastModifiedBy>
  <cp:revision>8</cp:revision>
  <cp:lastPrinted>2015-07-30T14:04:45Z</cp:lastPrinted>
  <dcterms:created xsi:type="dcterms:W3CDTF">2019-02-07T10:22:36Z</dcterms:created>
  <dcterms:modified xsi:type="dcterms:W3CDTF">2019-02-07T11:57:28Z</dcterms:modified>
</cp:coreProperties>
</file>