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72" r:id="rId2"/>
    <p:sldId id="273" r:id="rId3"/>
    <p:sldId id="256" r:id="rId4"/>
    <p:sldId id="276" r:id="rId5"/>
    <p:sldId id="274" r:id="rId6"/>
    <p:sldId id="275" r:id="rId7"/>
    <p:sldId id="271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3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0FB08-F3F3-4958-871E-94F1A19E195D}" type="datetimeFigureOut">
              <a:rPr lang="es-MX" smtClean="0"/>
              <a:t>13/04/2018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C61FE-49B7-4051-BBE5-B175E8E4CAE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0216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>
              <a:latin typeface="Arial" panose="020B0604020202020204" pitchFamily="34" charset="0"/>
            </a:endParaRP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igh Tower Text" panose="020405020505060303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igh Tower Text" panose="020405020505060303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igh Tower Text" panose="020405020505060303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igh Tower Text" panose="020405020505060303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igh Tower Text" panose="0204050205050603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igh Tower Text" panose="0204050205050603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igh Tower Text" panose="0204050205050603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igh Tower Text" panose="0204050205050603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igh Tower Text" panose="02040502050506030303" pitchFamily="18" charset="0"/>
              </a:defRPr>
            </a:lvl9pPr>
          </a:lstStyle>
          <a:p>
            <a:pPr eaLnBrk="1" hangingPunct="1"/>
            <a:fld id="{03C4F8D2-C67B-4C1A-9160-C96774130C14}" type="slidenum">
              <a:rPr lang="en-US" altLang="es-MX">
                <a:latin typeface="Arial" panose="020B0604020202020204" pitchFamily="34" charset="0"/>
              </a:rPr>
              <a:pPr eaLnBrk="1" hangingPunct="1"/>
              <a:t>1</a:t>
            </a:fld>
            <a:endParaRPr lang="en-US" altLang="es-MX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218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C694-5A72-4564-87F8-EFE641FCB818}" type="datetimeFigureOut">
              <a:rPr lang="es-MX" smtClean="0"/>
              <a:t>13/04/2018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94FBB-DE18-4A32-BD4E-0F5531B067F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6800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C694-5A72-4564-87F8-EFE641FCB818}" type="datetimeFigureOut">
              <a:rPr lang="es-MX" smtClean="0"/>
              <a:t>13/04/2018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94FBB-DE18-4A32-BD4E-0F5531B067F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968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C694-5A72-4564-87F8-EFE641FCB818}" type="datetimeFigureOut">
              <a:rPr lang="es-MX" smtClean="0"/>
              <a:t>13/04/2018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94FBB-DE18-4A32-BD4E-0F5531B067F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894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3059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609600" y="6629401"/>
            <a:ext cx="2133600" cy="1698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500" dirty="0">
                <a:latin typeface="+mn-lt"/>
              </a:rPr>
              <a:t>All rights reserved. © 2009 Tableau Software Inc.</a:t>
            </a:r>
          </a:p>
        </p:txBody>
      </p:sp>
      <p:pic>
        <p:nvPicPr>
          <p:cNvPr id="4" name="Picture 1" descr="Conference2009_TitleSlid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609600" y="6629401"/>
            <a:ext cx="2133600" cy="1698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500" dirty="0">
                <a:latin typeface="+mn-lt"/>
              </a:rPr>
              <a:t>All rights reserved. © 2009 Tableau Software Inc.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1200" y="5410201"/>
            <a:ext cx="10363200" cy="766763"/>
          </a:xfrm>
        </p:spPr>
        <p:txBody>
          <a:bodyPr anchor="t"/>
          <a:lstStyle>
            <a:lvl1pPr algn="l">
              <a:defRPr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691937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12192000" cy="7252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88" y="144567"/>
            <a:ext cx="1401688" cy="4360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547945"/>
            <a:ext cx="12192000" cy="3100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6451" y="279400"/>
            <a:ext cx="2525550" cy="43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372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586" y="109142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6586" y="4255012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C694-5A72-4564-87F8-EFE641FCB818}" type="datetimeFigureOut">
              <a:rPr lang="es-MX" smtClean="0"/>
              <a:t>13/04/2018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94FBB-DE18-4A32-BD4E-0F5531B067F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181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C694-5A72-4564-87F8-EFE641FCB818}" type="datetimeFigureOut">
              <a:rPr lang="es-MX" smtClean="0"/>
              <a:t>13/04/2018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94FBB-DE18-4A32-BD4E-0F5531B067F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2128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73940"/>
            <a:ext cx="10515600" cy="8167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C694-5A72-4564-87F8-EFE641FCB818}" type="datetimeFigureOut">
              <a:rPr lang="es-MX" smtClean="0"/>
              <a:t>13/04/2018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94FBB-DE18-4A32-BD4E-0F5531B067F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414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C694-5A72-4564-87F8-EFE641FCB818}" type="datetimeFigureOut">
              <a:rPr lang="es-MX" smtClean="0"/>
              <a:t>13/04/2018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94FBB-DE18-4A32-BD4E-0F5531B067F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4525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C694-5A72-4564-87F8-EFE641FCB818}" type="datetimeFigureOut">
              <a:rPr lang="es-MX" smtClean="0"/>
              <a:t>13/04/2018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94FBB-DE18-4A32-BD4E-0F5531B067F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9234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C694-5A72-4564-87F8-EFE641FCB818}" type="datetimeFigureOut">
              <a:rPr lang="es-MX" smtClean="0"/>
              <a:t>13/04/2018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94FBB-DE18-4A32-BD4E-0F5531B067F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8388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C694-5A72-4564-87F8-EFE641FCB818}" type="datetimeFigureOut">
              <a:rPr lang="es-MX" smtClean="0"/>
              <a:t>13/04/2018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94FBB-DE18-4A32-BD4E-0F5531B067F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4353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0047"/>
            <a:ext cx="10515600" cy="830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39193"/>
            <a:ext cx="10515600" cy="3778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08702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BC694-5A72-4564-87F8-EFE641FCB818}" type="datetimeFigureOut">
              <a:rPr lang="es-MX" smtClean="0"/>
              <a:t>13/04/2018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8702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07653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94FBB-DE18-4A32-BD4E-0F5531B067FD}" type="slidenum">
              <a:rPr lang="es-MX" smtClean="0"/>
              <a:t>‹#›</a:t>
            </a:fld>
            <a:endParaRPr lang="es-MX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2192000" cy="7252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88" y="144567"/>
            <a:ext cx="1401688" cy="4360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547945"/>
            <a:ext cx="12192000" cy="3100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666451" y="279400"/>
            <a:ext cx="2525550" cy="43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457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GgkiBhkRHk" TargetMode="External"/><Relationship Id="rId2" Type="http://schemas.openxmlformats.org/officeDocument/2006/relationships/hyperlink" Target="https://www.youtube.com/watch?v=37Mx3uZRwBE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3621" y="5463250"/>
            <a:ext cx="28499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5400" dirty="0">
                <a:solidFill>
                  <a:schemeClr val="tx2"/>
                </a:solidFill>
              </a:rPr>
              <a:t>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29732" y="6481823"/>
            <a:ext cx="1472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Manuel Terán</a:t>
            </a:r>
          </a:p>
        </p:txBody>
      </p:sp>
    </p:spTree>
    <p:extLst>
      <p:ext uri="{BB962C8B-B14F-4D97-AF65-F5344CB8AC3E}">
        <p14:creationId xmlns:p14="http://schemas.microsoft.com/office/powerpoint/2010/main" val="112180643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65282" y="2275395"/>
            <a:ext cx="7230052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>
                <a:latin typeface="Myriad Pro"/>
              </a:rPr>
              <a:t>Tableau es una solucion de visual analytics  que permite la exploración y análisis de datos de manera simple </a:t>
            </a:r>
            <a:br>
              <a:rPr lang="en-US" sz="3200" dirty="0">
                <a:latin typeface="Myriad Pro"/>
              </a:rPr>
            </a:br>
            <a:r>
              <a:rPr lang="en-US" sz="3200" dirty="0" err="1">
                <a:latin typeface="Myriad Pro"/>
              </a:rPr>
              <a:t>usando</a:t>
            </a:r>
            <a:r>
              <a:rPr lang="en-US" sz="3200" dirty="0">
                <a:latin typeface="Myriad Pro"/>
              </a:rPr>
              <a:t> drag-and-drop</a:t>
            </a:r>
            <a:br>
              <a:rPr lang="en-US" sz="3200" dirty="0">
                <a:latin typeface="Myriad Pro"/>
              </a:rPr>
            </a:br>
            <a:endParaRPr lang="en-US" sz="3200" dirty="0">
              <a:latin typeface="Myriad Pro"/>
            </a:endParaRP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28182" y="3833434"/>
            <a:ext cx="367347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5282" y="1128713"/>
            <a:ext cx="4344803" cy="1146682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chemeClr val="tx2"/>
                </a:solidFill>
              </a:rPr>
              <a:t>Que es Tableau? </a:t>
            </a:r>
          </a:p>
        </p:txBody>
      </p:sp>
    </p:spTree>
    <p:extLst>
      <p:ext uri="{BB962C8B-B14F-4D97-AF65-F5344CB8AC3E}">
        <p14:creationId xmlns:p14="http://schemas.microsoft.com/office/powerpoint/2010/main" val="3020311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37" y="1539712"/>
            <a:ext cx="4623497" cy="46234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9136" y="810357"/>
            <a:ext cx="109324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dirty="0">
                <a:solidFill>
                  <a:schemeClr val="tx2"/>
                </a:solidFill>
              </a:rPr>
              <a:t>Comparativo de soluciones de data Discovery y Visual Analytics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C0892E-FF85-436E-B80F-7755E9E57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783" y="1395132"/>
            <a:ext cx="4823980" cy="506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93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755A184-5CD6-46B3-BA74-B4F54F248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162" y="1313685"/>
            <a:ext cx="5134372" cy="52144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18EBC7-9498-4D8B-98A6-9E7AB6055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75" y="1313685"/>
            <a:ext cx="4952964" cy="51745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2A5FA9-C89C-489E-A600-BDBDBF1226AF}"/>
              </a:ext>
            </a:extLst>
          </p:cNvPr>
          <p:cNvSpPr txBox="1"/>
          <p:nvPr/>
        </p:nvSpPr>
        <p:spPr>
          <a:xfrm>
            <a:off x="710081" y="728910"/>
            <a:ext cx="109324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dirty="0">
                <a:solidFill>
                  <a:schemeClr val="tx2"/>
                </a:solidFill>
              </a:rPr>
              <a:t>Comparativo de soluciones de data Discovery y Visual Analytics</a:t>
            </a:r>
          </a:p>
        </p:txBody>
      </p:sp>
    </p:spTree>
    <p:extLst>
      <p:ext uri="{BB962C8B-B14F-4D97-AF65-F5344CB8AC3E}">
        <p14:creationId xmlns:p14="http://schemas.microsoft.com/office/powerpoint/2010/main" val="491646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927262" y="4344900"/>
            <a:ext cx="8754397" cy="2139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numCol="4" anchor="ctr">
            <a:spAutoFit/>
          </a:bodyPr>
          <a:lstStyle/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en-US" sz="1400" b="1" dirty="0">
                <a:latin typeface="Arial" charset="0"/>
              </a:rPr>
              <a:t>  Microsoft Excel</a:t>
            </a:r>
          </a:p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en-US" sz="1400" b="1" dirty="0">
                <a:latin typeface="Arial" charset="0"/>
              </a:rPr>
              <a:t>  Microsoft Access</a:t>
            </a:r>
          </a:p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en-US" sz="1400" b="1" dirty="0">
                <a:latin typeface="Arial" charset="0"/>
              </a:rPr>
              <a:t>  Text files</a:t>
            </a:r>
          </a:p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en-US" sz="1400" b="1" dirty="0">
                <a:latin typeface="Arial" charset="0"/>
              </a:rPr>
              <a:t>  </a:t>
            </a:r>
            <a:r>
              <a:rPr lang="en-US" sz="1400" b="1" dirty="0" err="1">
                <a:latin typeface="Arial" charset="0"/>
              </a:rPr>
              <a:t>Odata</a:t>
            </a:r>
            <a:endParaRPr lang="en-US" sz="1400" b="1" dirty="0">
              <a:latin typeface="Arial" charset="0"/>
            </a:endParaRPr>
          </a:p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en-US" sz="1400" b="1" dirty="0">
                <a:latin typeface="Arial" charset="0"/>
              </a:rPr>
              <a:t>  Windows Azure Marketplace </a:t>
            </a:r>
            <a:r>
              <a:rPr lang="en-US" sz="1400" b="1" dirty="0" err="1">
                <a:latin typeface="Arial" charset="0"/>
              </a:rPr>
              <a:t>Datamart</a:t>
            </a:r>
            <a:r>
              <a:rPr lang="en-US" sz="1400" b="1" dirty="0">
                <a:latin typeface="Arial" charset="0"/>
              </a:rPr>
              <a:t> </a:t>
            </a:r>
          </a:p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en-US" sz="1400" b="1" dirty="0">
                <a:latin typeface="Arial" charset="0"/>
              </a:rPr>
              <a:t>  Aster Data </a:t>
            </a:r>
            <a:r>
              <a:rPr lang="en-US" sz="1400" b="1" dirty="0" err="1">
                <a:latin typeface="Arial" charset="0"/>
              </a:rPr>
              <a:t>nCluster</a:t>
            </a:r>
            <a:endParaRPr lang="en-US" sz="1400" b="1" dirty="0">
              <a:latin typeface="Arial" charset="0"/>
            </a:endParaRPr>
          </a:p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en-US" sz="1400" b="1" dirty="0">
                <a:latin typeface="Arial" charset="0"/>
              </a:rPr>
              <a:t>  Microsoft SQL Server</a:t>
            </a:r>
          </a:p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en-US" sz="1400" b="1" dirty="0">
                <a:latin typeface="Arial" charset="0"/>
              </a:rPr>
              <a:t>  </a:t>
            </a:r>
            <a:r>
              <a:rPr lang="en-US" sz="1400" b="1" dirty="0" err="1">
                <a:latin typeface="Arial" charset="0"/>
              </a:rPr>
              <a:t>MySQL</a:t>
            </a:r>
            <a:endParaRPr lang="en-US" sz="1400" b="1" dirty="0">
              <a:latin typeface="Arial" charset="0"/>
            </a:endParaRPr>
          </a:p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en-US" sz="1400" b="1" dirty="0">
                <a:latin typeface="Arial" charset="0"/>
              </a:rPr>
              <a:t>  Oracle</a:t>
            </a:r>
          </a:p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en-US" sz="1400" b="1" dirty="0">
                <a:latin typeface="Arial" charset="0"/>
              </a:rPr>
              <a:t>  IBM DB2</a:t>
            </a:r>
          </a:p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en-US" sz="1400" b="1" dirty="0">
                <a:latin typeface="Arial" charset="0"/>
              </a:rPr>
              <a:t>  </a:t>
            </a:r>
            <a:r>
              <a:rPr lang="en-US" sz="1400" b="1" dirty="0" err="1">
                <a:latin typeface="Arial" charset="0"/>
              </a:rPr>
              <a:t>PostgreSQL</a:t>
            </a:r>
            <a:endParaRPr lang="en-US" sz="1400" b="1" dirty="0">
              <a:latin typeface="Arial" charset="0"/>
            </a:endParaRPr>
          </a:p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en-US" sz="1400" b="1" dirty="0">
                <a:latin typeface="Arial" charset="0"/>
              </a:rPr>
              <a:t>  Firebird</a:t>
            </a:r>
          </a:p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en-US" sz="1400" b="1" dirty="0">
                <a:latin typeface="Arial" charset="0"/>
              </a:rPr>
              <a:t>  Microsoft  Analysis Services</a:t>
            </a:r>
          </a:p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en-US" sz="1400" b="1" dirty="0">
                <a:latin typeface="Arial" charset="0"/>
              </a:rPr>
              <a:t>  Oracle </a:t>
            </a:r>
            <a:r>
              <a:rPr lang="en-US" sz="1400" b="1" dirty="0" err="1">
                <a:latin typeface="Arial" charset="0"/>
              </a:rPr>
              <a:t>Essbase</a:t>
            </a:r>
            <a:endParaRPr lang="en-US" sz="1400" b="1" dirty="0">
              <a:latin typeface="Arial" charset="0"/>
            </a:endParaRPr>
          </a:p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en-US" sz="1400" b="1" dirty="0">
                <a:latin typeface="Arial" charset="0"/>
              </a:rPr>
              <a:t>  </a:t>
            </a:r>
            <a:r>
              <a:rPr lang="en-US" sz="1400" b="1" dirty="0" err="1">
                <a:latin typeface="Arial" charset="0"/>
              </a:rPr>
              <a:t>Netezza</a:t>
            </a:r>
            <a:endParaRPr lang="en-US" sz="1400" b="1" dirty="0">
              <a:latin typeface="Arial" charset="0"/>
            </a:endParaRPr>
          </a:p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en-US" sz="1400" b="1" dirty="0">
                <a:latin typeface="Arial" charset="0"/>
              </a:rPr>
              <a:t>  </a:t>
            </a:r>
            <a:r>
              <a:rPr lang="en-US" sz="1400" b="1" dirty="0" err="1">
                <a:latin typeface="Arial" charset="0"/>
              </a:rPr>
              <a:t>Teradata</a:t>
            </a:r>
            <a:endParaRPr lang="en-US" sz="1400" b="1" dirty="0">
              <a:latin typeface="Arial" charset="0"/>
            </a:endParaRPr>
          </a:p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en-US" sz="1400" b="1" dirty="0">
                <a:latin typeface="Arial" charset="0"/>
              </a:rPr>
              <a:t>  </a:t>
            </a:r>
            <a:r>
              <a:rPr lang="en-US" sz="1400" b="1" dirty="0" err="1">
                <a:latin typeface="Arial" charset="0"/>
              </a:rPr>
              <a:t>Greenplum</a:t>
            </a:r>
            <a:endParaRPr lang="en-US" sz="1400" b="1" dirty="0">
              <a:latin typeface="Arial" charset="0"/>
            </a:endParaRPr>
          </a:p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en-US" sz="1400" b="1" dirty="0">
                <a:latin typeface="Arial" charset="0"/>
              </a:rPr>
              <a:t>  </a:t>
            </a:r>
            <a:r>
              <a:rPr lang="en-US" sz="1400" b="1" dirty="0" err="1">
                <a:latin typeface="Arial" charset="0"/>
              </a:rPr>
              <a:t>SybaseIQ</a:t>
            </a:r>
            <a:endParaRPr lang="en-US" sz="1400" b="1" dirty="0">
              <a:latin typeface="Arial" charset="0"/>
            </a:endParaRPr>
          </a:p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en-US" sz="1400" b="1" dirty="0">
                <a:latin typeface="Arial" charset="0"/>
              </a:rPr>
              <a:t>  </a:t>
            </a:r>
            <a:r>
              <a:rPr lang="en-US" sz="1400" b="1" dirty="0" err="1">
                <a:latin typeface="Arial" charset="0"/>
              </a:rPr>
              <a:t>ParAccel</a:t>
            </a:r>
            <a:endParaRPr lang="en-US" sz="1400" b="1" dirty="0">
              <a:latin typeface="Arial" charset="0"/>
            </a:endParaRPr>
          </a:p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en-US" sz="1400" b="1" dirty="0">
                <a:latin typeface="Arial" charset="0"/>
              </a:rPr>
              <a:t>  Microsoft </a:t>
            </a:r>
            <a:r>
              <a:rPr lang="en-US" sz="1400" b="1" dirty="0" err="1">
                <a:latin typeface="Arial" charset="0"/>
              </a:rPr>
              <a:t>PowerPivot</a:t>
            </a:r>
            <a:endParaRPr lang="en-US" sz="1400" b="1" dirty="0">
              <a:latin typeface="Arial" charset="0"/>
            </a:endParaRPr>
          </a:p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en-US" sz="1400" b="1" dirty="0">
                <a:latin typeface="Arial" charset="0"/>
              </a:rPr>
              <a:t>  </a:t>
            </a:r>
            <a:r>
              <a:rPr lang="en-US" sz="1400" b="1" dirty="0" err="1">
                <a:latin typeface="Arial" charset="0"/>
              </a:rPr>
              <a:t>Vertica</a:t>
            </a:r>
            <a:endParaRPr lang="en-US" sz="1400" b="1" dirty="0">
              <a:latin typeface="Arial" charset="0"/>
            </a:endParaRPr>
          </a:p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en-US" sz="1400" b="1" dirty="0">
                <a:latin typeface="Arial" charset="0"/>
              </a:rPr>
              <a:t>  ODBC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>
          <a:xfrm>
            <a:off x="98137" y="811021"/>
            <a:ext cx="2784763" cy="53351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tx2"/>
                </a:solidFill>
              </a:rPr>
              <a:t>Productos</a:t>
            </a:r>
          </a:p>
        </p:txBody>
      </p:sp>
      <p:sp>
        <p:nvSpPr>
          <p:cNvPr id="6" name="Text Box 7">
            <a:hlinkClick r:id="rId2"/>
          </p:cNvPr>
          <p:cNvSpPr txBox="1">
            <a:spLocks noChangeArrowheads="1"/>
          </p:cNvSpPr>
          <p:nvPr/>
        </p:nvSpPr>
        <p:spPr bwMode="auto">
          <a:xfrm>
            <a:off x="2360026" y="1484680"/>
            <a:ext cx="34829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>
                <a:solidFill>
                  <a:schemeClr val="tx2"/>
                </a:solidFill>
                <a:latin typeface="Arial" charset="0"/>
              </a:rPr>
              <a:t>Tableau Desktop</a:t>
            </a:r>
          </a:p>
        </p:txBody>
      </p:sp>
      <p:sp>
        <p:nvSpPr>
          <p:cNvPr id="7" name="Text Box 8">
            <a:hlinkClick r:id="rId3"/>
          </p:cNvPr>
          <p:cNvSpPr txBox="1">
            <a:spLocks noChangeArrowheads="1"/>
          </p:cNvSpPr>
          <p:nvPr/>
        </p:nvSpPr>
        <p:spPr bwMode="auto">
          <a:xfrm>
            <a:off x="6304460" y="1508860"/>
            <a:ext cx="3733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>
                <a:solidFill>
                  <a:schemeClr val="tx2"/>
                </a:solidFill>
                <a:latin typeface="Arial" charset="0"/>
              </a:rPr>
              <a:t>Tableau Server</a:t>
            </a:r>
          </a:p>
        </p:txBody>
      </p:sp>
      <p:pic>
        <p:nvPicPr>
          <p:cNvPr id="8" name="Picture 18" descr="desktop-visualize-med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36263" y="2288191"/>
            <a:ext cx="2552700" cy="1885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42610" y="2288191"/>
            <a:ext cx="2857500" cy="1890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07547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797343"/>
            <a:ext cx="9982331" cy="576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09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8638" y="1685925"/>
            <a:ext cx="20601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000" dirty="0">
                <a:solidFill>
                  <a:schemeClr val="accent1">
                    <a:lumMod val="50000"/>
                  </a:schemeClr>
                </a:solidFill>
              </a:rPr>
              <a:t>Demo</a:t>
            </a:r>
          </a:p>
        </p:txBody>
      </p:sp>
      <p:sp>
        <p:nvSpPr>
          <p:cNvPr id="2" name="Rectangle 1"/>
          <p:cNvSpPr/>
          <p:nvPr/>
        </p:nvSpPr>
        <p:spPr>
          <a:xfrm>
            <a:off x="534216" y="3866634"/>
            <a:ext cx="1063361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4800" dirty="0"/>
              <a:t>https://github.com/ManuelTeran/Tableau</a:t>
            </a:r>
          </a:p>
        </p:txBody>
      </p:sp>
    </p:spTree>
    <p:extLst>
      <p:ext uri="{BB962C8B-B14F-4D97-AF65-F5344CB8AC3E}">
        <p14:creationId xmlns:p14="http://schemas.microsoft.com/office/powerpoint/2010/main" val="92531660"/>
      </p:ext>
    </p:extLst>
  </p:cSld>
  <p:clrMapOvr>
    <a:masterClrMapping/>
  </p:clrMapOvr>
</p:sld>
</file>

<file path=ppt/theme/theme1.xml><?xml version="1.0" encoding="utf-8"?>
<a:theme xmlns:a="http://schemas.openxmlformats.org/drawingml/2006/main" name="Nuevo Lo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F5CF689-38D2-429E-B350-4B343EE5DE49}" vid="{CCB6F138-7054-4E2E-AB90-B5D1F670AD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Nuevo Logo</Template>
  <TotalTime>862</TotalTime>
  <Words>118</Words>
  <Application>Microsoft Office PowerPoint</Application>
  <PresentationFormat>Widescreen</PresentationFormat>
  <Paragraphs>34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Myriad Pro</vt:lpstr>
      <vt:lpstr>Nuevo Logo</vt:lpstr>
      <vt:lpstr>PowerPoint Presentation</vt:lpstr>
      <vt:lpstr>Que es Tableau? </vt:lpstr>
      <vt:lpstr>PowerPoint Presentation</vt:lpstr>
      <vt:lpstr>PowerPoint Presentation</vt:lpstr>
      <vt:lpstr>Productos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Manuel Terán</dc:creator>
  <cp:lastModifiedBy>Manuel Terán Melgarejo</cp:lastModifiedBy>
  <cp:revision>25</cp:revision>
  <dcterms:created xsi:type="dcterms:W3CDTF">2015-11-18T22:53:04Z</dcterms:created>
  <dcterms:modified xsi:type="dcterms:W3CDTF">2018-04-14T03:02:20Z</dcterms:modified>
</cp:coreProperties>
</file>