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CD986-71D2-4183-9CAD-7370A09052FC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2D15-0BE6-41E7-BB1C-D4B70896C7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28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9pPr>
          </a:lstStyle>
          <a:p>
            <a:pPr eaLnBrk="1" hangingPunct="1"/>
            <a:fld id="{03C4F8D2-C67B-4C1A-9160-C96774130C14}" type="slidenum">
              <a:rPr lang="en-US" altLang="es-MX">
                <a:latin typeface="Arial" panose="020B0604020202020204" pitchFamily="34" charset="0"/>
              </a:rPr>
              <a:pPr eaLnBrk="1" hangingPunct="1"/>
              <a:t>1</a:t>
            </a:fld>
            <a:endParaRPr lang="en-U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0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ADA19-38AE-47AE-BD0A-C18231D768F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78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B395-A7C4-4EBC-93A3-668CFF2844CA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215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55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58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pic>
        <p:nvPicPr>
          <p:cNvPr id="4" name="Picture 1" descr="Conference2009_Title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5410201"/>
            <a:ext cx="10363200" cy="766763"/>
          </a:xfrm>
        </p:spPr>
        <p:txBody>
          <a:bodyPr anchor="t"/>
          <a:lstStyle>
            <a:lvl1pPr algn="l"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785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Body 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1684338"/>
            <a:ext cx="103632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117475" indent="-117475">
              <a:buFont typeface="Arial" pitchFamily="34" charset="0"/>
              <a:buChar char="•"/>
              <a:defRPr sz="20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188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5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7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0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0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10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FC78-34AF-468B-BC7F-4D98B6AA23E4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883A-4363-437C-82EC-3ED1328A0D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7Mx3uZRwB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uGgkiBhkRH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visibledata.files.wordpress.com/2011/02/dvq1152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21" y="5463250"/>
            <a:ext cx="284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 smtClean="0">
                <a:solidFill>
                  <a:schemeClr val="tx2"/>
                </a:solidFill>
              </a:rPr>
              <a:t>Overview</a:t>
            </a:r>
            <a:endParaRPr lang="es-MX" sz="5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29732" y="6481823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Manuel Terán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87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3"/>
          <p:cNvSpPr txBox="1">
            <a:spLocks noChangeArrowheads="1"/>
          </p:cNvSpPr>
          <p:nvPr/>
        </p:nvSpPr>
        <p:spPr bwMode="auto">
          <a:xfrm>
            <a:off x="1355745" y="1437194"/>
            <a:ext cx="72300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Myriad Pro"/>
              </a:rPr>
              <a:t>Tableau </a:t>
            </a:r>
            <a:r>
              <a:rPr lang="en-US" sz="3200" dirty="0" smtClean="0">
                <a:latin typeface="Myriad Pro"/>
              </a:rPr>
              <a:t>es una solucion de </a:t>
            </a:r>
            <a:r>
              <a:rPr lang="en-US" sz="3200" dirty="0">
                <a:latin typeface="Myriad Pro"/>
              </a:rPr>
              <a:t>visual analysis </a:t>
            </a:r>
            <a:r>
              <a:rPr lang="en-US" sz="3200" dirty="0" smtClean="0">
                <a:latin typeface="Myriad Pro"/>
              </a:rPr>
              <a:t> que permite la exploración y análisis de datos de manera simple </a:t>
            </a:r>
            <a:r>
              <a:rPr lang="en-US" sz="3200" dirty="0">
                <a:latin typeface="Myriad Pro"/>
              </a:rPr>
              <a:t/>
            </a:r>
            <a:br>
              <a:rPr lang="en-US" sz="3200" dirty="0">
                <a:latin typeface="Myriad Pro"/>
              </a:rPr>
            </a:br>
            <a:r>
              <a:rPr lang="en-US" sz="3200" dirty="0" smtClean="0">
                <a:latin typeface="Myriad Pro"/>
              </a:rPr>
              <a:t> usando</a:t>
            </a:r>
            <a:r>
              <a:rPr lang="en-US" sz="3200" dirty="0">
                <a:latin typeface="Myriad Pro"/>
              </a:rPr>
              <a:t> </a:t>
            </a:r>
            <a:r>
              <a:rPr lang="en-US" sz="3200" dirty="0" smtClean="0">
                <a:latin typeface="Myriad Pro"/>
              </a:rPr>
              <a:t>drag-and-drop</a:t>
            </a:r>
            <a:r>
              <a:rPr lang="en-US" sz="3200" dirty="0">
                <a:latin typeface="Myriad Pro"/>
              </a:rPr>
              <a:t/>
            </a:r>
            <a:br>
              <a:rPr lang="en-US" sz="3200" dirty="0">
                <a:latin typeface="Myriad Pro"/>
              </a:rPr>
            </a:br>
            <a:endParaRPr lang="en-US" sz="3200" dirty="0">
              <a:latin typeface="Myriad Pr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2782" y="290513"/>
            <a:ext cx="4344803" cy="114668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2"/>
                </a:solidFill>
              </a:rPr>
              <a:t>Que es Tableau?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582" y="3731834"/>
            <a:ext cx="3673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844452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4"/>
          <p:cNvSpPr txBox="1">
            <a:spLocks noChangeArrowheads="1"/>
          </p:cNvSpPr>
          <p:nvPr/>
        </p:nvSpPr>
        <p:spPr bwMode="auto">
          <a:xfrm>
            <a:off x="1698662" y="4484600"/>
            <a:ext cx="8754397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numCol="4" anchor="ctr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Excel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Access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Text files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Odata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Windows Azure Marketplace </a:t>
            </a:r>
            <a:r>
              <a:rPr lang="en-US" sz="1400" b="1" dirty="0" err="1">
                <a:latin typeface="Arial" charset="0"/>
              </a:rPr>
              <a:t>Datamart</a:t>
            </a:r>
            <a:r>
              <a:rPr lang="en-US" sz="1400" b="1" dirty="0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Aster Data </a:t>
            </a:r>
            <a:r>
              <a:rPr lang="en-US" sz="1400" b="1" dirty="0" err="1">
                <a:latin typeface="Arial" charset="0"/>
              </a:rPr>
              <a:t>nCluster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SQL Server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MySQL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IBM DB2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PostgreSQL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Firebird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 Analysis Services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 </a:t>
            </a:r>
            <a:r>
              <a:rPr lang="en-US" sz="1400" b="1" dirty="0" err="1">
                <a:latin typeface="Arial" charset="0"/>
              </a:rPr>
              <a:t>Essbase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Netezza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Teradata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Greenplum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SybaseIQ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ParAccel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</a:t>
            </a:r>
            <a:r>
              <a:rPr lang="en-US" sz="1400" b="1" dirty="0" err="1">
                <a:latin typeface="Arial" charset="0"/>
              </a:rPr>
              <a:t>PowerPivot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Vertica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ODBC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title"/>
          </p:nvPr>
        </p:nvSpPr>
        <p:spPr>
          <a:xfrm>
            <a:off x="110837" y="350335"/>
            <a:ext cx="2784763" cy="6035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2"/>
                </a:solidFill>
              </a:rPr>
              <a:t>Productos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579" name="Text Box 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80626" y="1095420"/>
            <a:ext cx="3482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Desktop</a:t>
            </a:r>
          </a:p>
        </p:txBody>
      </p:sp>
      <p:sp>
        <p:nvSpPr>
          <p:cNvPr id="24580" name="Text Box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75860" y="109542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Server</a:t>
            </a:r>
          </a:p>
        </p:txBody>
      </p:sp>
      <p:pic>
        <p:nvPicPr>
          <p:cNvPr id="24581" name="Picture 18" descr="desktop-visualize-med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5763" y="1843691"/>
            <a:ext cx="2552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96122" y="1892854"/>
            <a:ext cx="28575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202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81" y="1395132"/>
            <a:ext cx="5077415" cy="507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6" y="1113312"/>
            <a:ext cx="5386480" cy="5616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36" y="158496"/>
            <a:ext cx="109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tx2"/>
                </a:solidFill>
              </a:rPr>
              <a:t>Comparativo de soluciones de data Discovery y Visual Analytics</a:t>
            </a:r>
            <a:endParaRPr lang="es-MX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visibledata.files.wordpress.com/2011/02/dvq1152.jpg?w=510&amp;h=51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03" y="311194"/>
            <a:ext cx="6228437" cy="62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2" y="201793"/>
            <a:ext cx="11167469" cy="64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72</TotalTime>
  <Words>101</Words>
  <Application>Microsoft Office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Office Theme</vt:lpstr>
      <vt:lpstr>PowerPoint Presentation</vt:lpstr>
      <vt:lpstr>Que es Tableau? </vt:lpstr>
      <vt:lpstr>Productos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Terán Melgarejo</dc:creator>
  <cp:lastModifiedBy>Manuel Terán Melgarejo</cp:lastModifiedBy>
  <cp:revision>9</cp:revision>
  <dcterms:created xsi:type="dcterms:W3CDTF">2015-08-18T21:03:46Z</dcterms:created>
  <dcterms:modified xsi:type="dcterms:W3CDTF">2016-02-25T05:40:00Z</dcterms:modified>
</cp:coreProperties>
</file>