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EC8D-7509-4150-8726-11F9BCD7B966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FEA9-B648-4654-A766-03976032850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203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EC8D-7509-4150-8726-11F9BCD7B966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FEA9-B648-4654-A766-03976032850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897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EC8D-7509-4150-8726-11F9BCD7B966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FEA9-B648-4654-A766-03976032850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382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EC8D-7509-4150-8726-11F9BCD7B966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FEA9-B648-4654-A766-03976032850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577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EC8D-7509-4150-8726-11F9BCD7B966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FEA9-B648-4654-A766-03976032850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39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EC8D-7509-4150-8726-11F9BCD7B966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FEA9-B648-4654-A766-03976032850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348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EC8D-7509-4150-8726-11F9BCD7B966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FEA9-B648-4654-A766-03976032850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29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EC8D-7509-4150-8726-11F9BCD7B966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FEA9-B648-4654-A766-03976032850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609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EC8D-7509-4150-8726-11F9BCD7B966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FEA9-B648-4654-A766-03976032850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43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EC8D-7509-4150-8726-11F9BCD7B966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FEA9-B648-4654-A766-03976032850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331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EC8D-7509-4150-8726-11F9BCD7B966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FEA9-B648-4654-A766-03976032850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291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EEC8D-7509-4150-8726-11F9BCD7B966}" type="datetimeFigureOut">
              <a:rPr lang="es-MX" smtClean="0"/>
              <a:t>24/02/2016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1FEA9-B648-4654-A766-03976032850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48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62" y="1047361"/>
            <a:ext cx="8632639" cy="51388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3608" y="186612"/>
            <a:ext cx="6264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 smtClean="0"/>
              <a:t>Modelo de datos NorthWind Dimensional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83062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811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Terán</dc:creator>
  <cp:lastModifiedBy>Manuel Terán</cp:lastModifiedBy>
  <cp:revision>18</cp:revision>
  <dcterms:created xsi:type="dcterms:W3CDTF">2016-02-24T16:15:47Z</dcterms:created>
  <dcterms:modified xsi:type="dcterms:W3CDTF">2016-02-25T05:46:50Z</dcterms:modified>
</cp:coreProperties>
</file>