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6327"/>
  </p:normalViewPr>
  <p:slideViewPr>
    <p:cSldViewPr snapToGrid="0">
      <p:cViewPr>
        <p:scale>
          <a:sx n="96" d="100"/>
          <a:sy n="96" d="100"/>
        </p:scale>
        <p:origin x="192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7B9BC-06BB-45A3-56CC-25330D8AD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E8474-77EC-DB04-201F-48DEAA492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B7A35-174C-C123-30AC-506B547A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5206-FDC9-1843-AEBE-11EE43A743A9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F0A5A-AE45-96E9-0B4F-6E0CFF70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8D875-E5F8-ADE6-93AD-3DB6F23F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E68C-C7CE-CC49-9E3A-5A1237F51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8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E178C-9E97-5D40-CC89-DD0FB755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BB32B-931D-FED7-3585-A4BF60D17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B3632-2724-8F84-D836-203F2D99E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5206-FDC9-1843-AEBE-11EE43A743A9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99909-6D8A-491A-CF11-93BFD027E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EEB15-E0A3-A6DA-79C8-4B30E031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E68C-C7CE-CC49-9E3A-5A1237F51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F067AA-21C9-37E1-83BC-2C2EC404B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8210E-81B6-F4A6-B3DB-6BDB2E639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0B482-8C61-58CC-40E6-95FAA5190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5206-FDC9-1843-AEBE-11EE43A743A9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69428-890B-47D6-1310-D4629474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728E6-E828-69FD-C1F5-55707928A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E68C-C7CE-CC49-9E3A-5A1237F51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8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79925-F0E8-203D-D035-507FBF74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6D4B5-50EE-87F8-6799-C29F32709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C884D-8966-5676-5867-1D679BD8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5206-FDC9-1843-AEBE-11EE43A743A9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7DC3B-4031-1F2E-3D39-1D32FB3F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C1770-6C12-0DF4-D85D-F8D1E3C9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E68C-C7CE-CC49-9E3A-5A1237F51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4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5FA2-3E03-E5A7-F198-83F429BC6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A15EF-FDEB-79CA-F0B8-A9DF4C064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096CB-CFAC-511E-EBC5-110AAC5DE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5206-FDC9-1843-AEBE-11EE43A743A9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CF1DE-3888-F97B-21EE-73F43256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105BF-EDEC-E3E4-3EE4-39CC059D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E68C-C7CE-CC49-9E3A-5A1237F51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8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A583-9C37-972D-7DAA-69D4DBDE7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727B5-0D04-8774-3B7C-A2313FB69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78FA6-817D-316A-80E6-EE2B65FAB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7E0B7-A72A-B345-7EE4-56280B032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5206-FDC9-1843-AEBE-11EE43A743A9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13802-D1CB-F3CA-1C95-BFDB92641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084FC-8F33-BC5B-18CF-5A07F9EB0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E68C-C7CE-CC49-9E3A-5A1237F51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4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C1F32-E515-A1AE-9085-A53E60B9A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32E09-68AB-9008-7742-9D7E9D25F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2AEAC-E0DC-E140-01BC-6E512BB87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624BC-3A7F-955C-C13B-304EBD60B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3A067-1617-31B0-CC34-AE9B1164D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92846C-5973-A028-223E-AD39002F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5206-FDC9-1843-AEBE-11EE43A743A9}" type="datetimeFigureOut">
              <a:rPr lang="en-US" smtClean="0"/>
              <a:t>1/15/24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F230AA-7948-F859-0A75-96FAB8D86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A98D02-57A1-182E-67F6-A59842E2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E68C-C7CE-CC49-9E3A-5A1237F51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8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E297-84F4-A702-5E5A-5A3C5F24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7096AF-F0F4-4E4C-94A8-BF966662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5206-FDC9-1843-AEBE-11EE43A743A9}" type="datetimeFigureOut">
              <a:rPr lang="en-US" smtClean="0"/>
              <a:t>1/15/24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0A7D4-EB7A-F420-62B6-EB82C6FC1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E45FD-9DAA-9F8D-0C95-66E13DE0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E68C-C7CE-CC49-9E3A-5A1237F51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7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05982-5B82-B30A-9182-CB6589C3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5206-FDC9-1843-AEBE-11EE43A743A9}" type="datetimeFigureOut">
              <a:rPr lang="en-US" smtClean="0"/>
              <a:t>1/15/24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A38B4-EBF9-C4E7-97A6-B41C8214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1A3A3-3895-0CEF-2FA6-9126F3BD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E68C-C7CE-CC49-9E3A-5A1237F51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5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023B-767E-98E4-D0D2-C1C58919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D1E19-E51D-9272-DBBC-485165A44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3D8-F308-223C-EF5C-1E397D3D6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2CF08-8BF5-6904-7986-09B8076FE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5206-FDC9-1843-AEBE-11EE43A743A9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F886D-96DB-790A-0367-7B05C625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F6335-D84B-60DD-EF55-1D93A65C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E68C-C7CE-CC49-9E3A-5A1237F51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5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AE800-C934-8C4C-5BD3-A0D55D06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9687B-983F-7174-C940-F5E8CF220C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58C52-2E84-4AD9-E869-4F91B81D1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48497-670B-797B-496D-2246289B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5206-FDC9-1843-AEBE-11EE43A743A9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01F74-DDA2-0067-DA0B-A79B0BBE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8B077-4C63-F994-4B2F-C7C1669D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E68C-C7CE-CC49-9E3A-5A1237F51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6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DF11BF-9F9A-6A22-E458-192C9D44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6B41A-CA6D-7F17-519E-BE42CCD3F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3C24A-BF8B-3A65-5542-415D8E077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95206-FDC9-1843-AEBE-11EE43A743A9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3C2E1-1BA7-3ACD-3CCC-B3549987C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FB7DE-FBC7-8C34-743F-57C8B5F58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E68C-C7CE-CC49-9E3A-5A1237F51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5ACB6FD-BC27-7E1A-30E2-D0798D3999F2}"/>
              </a:ext>
            </a:extLst>
          </p:cNvPr>
          <p:cNvGrpSpPr/>
          <p:nvPr/>
        </p:nvGrpSpPr>
        <p:grpSpPr>
          <a:xfrm>
            <a:off x="481805" y="1710058"/>
            <a:ext cx="11228390" cy="3126986"/>
            <a:chOff x="4578445" y="1577536"/>
            <a:chExt cx="7180032" cy="185146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C0EFBDC-54B2-7743-90ED-14C1EFDA82EA}"/>
                </a:ext>
              </a:extLst>
            </p:cNvPr>
            <p:cNvSpPr/>
            <p:nvPr/>
          </p:nvSpPr>
          <p:spPr>
            <a:xfrm>
              <a:off x="5617930" y="2693893"/>
              <a:ext cx="248298" cy="4765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278502-9363-F058-A12C-DB8EE5FC2CED}"/>
                </a:ext>
              </a:extLst>
            </p:cNvPr>
            <p:cNvSpPr/>
            <p:nvPr/>
          </p:nvSpPr>
          <p:spPr>
            <a:xfrm>
              <a:off x="5916277" y="2693893"/>
              <a:ext cx="71871" cy="4765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59A71A-4689-7982-30AA-E474FB3C5B2A}"/>
                </a:ext>
              </a:extLst>
            </p:cNvPr>
            <p:cNvSpPr/>
            <p:nvPr/>
          </p:nvSpPr>
          <p:spPr>
            <a:xfrm>
              <a:off x="7471314" y="2693893"/>
              <a:ext cx="71871" cy="4765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FE1D5D5-95EC-DF66-B793-A7D5DAB233A9}"/>
                </a:ext>
              </a:extLst>
            </p:cNvPr>
            <p:cNvSpPr/>
            <p:nvPr/>
          </p:nvSpPr>
          <p:spPr>
            <a:xfrm>
              <a:off x="5567881" y="2550942"/>
              <a:ext cx="660316" cy="2625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AF97EC7-8413-4CFB-F7B4-57A406CC6DBC}"/>
                </a:ext>
              </a:extLst>
            </p:cNvPr>
            <p:cNvSpPr/>
            <p:nvPr/>
          </p:nvSpPr>
          <p:spPr>
            <a:xfrm>
              <a:off x="6460604" y="2550942"/>
              <a:ext cx="660316" cy="2625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8B2B525-D434-DAD0-C63E-2AF6148FE8C7}"/>
                </a:ext>
              </a:extLst>
            </p:cNvPr>
            <p:cNvSpPr/>
            <p:nvPr/>
          </p:nvSpPr>
          <p:spPr>
            <a:xfrm>
              <a:off x="7353327" y="2550942"/>
              <a:ext cx="660316" cy="2625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95CDF50-8B9F-3B6E-6E9D-E51ECD7774FA}"/>
                </a:ext>
              </a:extLst>
            </p:cNvPr>
            <p:cNvSpPr/>
            <p:nvPr/>
          </p:nvSpPr>
          <p:spPr>
            <a:xfrm>
              <a:off x="8246050" y="2546733"/>
              <a:ext cx="660316" cy="2625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006DFD5-C64D-CBC9-A1F0-CECCC9D3ADDA}"/>
                </a:ext>
              </a:extLst>
            </p:cNvPr>
            <p:cNvSpPr/>
            <p:nvPr/>
          </p:nvSpPr>
          <p:spPr>
            <a:xfrm>
              <a:off x="5612046" y="2570659"/>
              <a:ext cx="248298" cy="39337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C50ED4A-7CD7-62C3-2081-DE2149D4AF6E}"/>
                </a:ext>
              </a:extLst>
            </p:cNvPr>
            <p:cNvSpPr/>
            <p:nvPr/>
          </p:nvSpPr>
          <p:spPr>
            <a:xfrm>
              <a:off x="5919622" y="2560927"/>
              <a:ext cx="68143" cy="39556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97883D-78D1-FE03-B4C3-094E6A4CA5C3}"/>
                </a:ext>
              </a:extLst>
            </p:cNvPr>
            <p:cNvSpPr/>
            <p:nvPr/>
          </p:nvSpPr>
          <p:spPr>
            <a:xfrm>
              <a:off x="6084517" y="2651115"/>
              <a:ext cx="75600" cy="1804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F03590D-98DA-CFCF-C434-FE509DB4D112}"/>
                </a:ext>
              </a:extLst>
            </p:cNvPr>
            <p:cNvSpPr/>
            <p:nvPr/>
          </p:nvSpPr>
          <p:spPr>
            <a:xfrm>
              <a:off x="6621139" y="2651115"/>
              <a:ext cx="71871" cy="1698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49D85D2-D88A-3242-9C68-5C230BBBEB72}"/>
                </a:ext>
              </a:extLst>
            </p:cNvPr>
            <p:cNvSpPr/>
            <p:nvPr/>
          </p:nvSpPr>
          <p:spPr>
            <a:xfrm>
              <a:off x="6821055" y="2649049"/>
              <a:ext cx="71249" cy="1698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6637935-6D0B-C087-DB58-97DD12BC4707}"/>
                </a:ext>
              </a:extLst>
            </p:cNvPr>
            <p:cNvSpPr/>
            <p:nvPr/>
          </p:nvSpPr>
          <p:spPr>
            <a:xfrm>
              <a:off x="7471313" y="2727397"/>
              <a:ext cx="71871" cy="23663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813423E-5EC1-B64D-E508-209D48805559}"/>
                </a:ext>
              </a:extLst>
            </p:cNvPr>
            <p:cNvSpPr/>
            <p:nvPr/>
          </p:nvSpPr>
          <p:spPr>
            <a:xfrm>
              <a:off x="7851536" y="2643592"/>
              <a:ext cx="71249" cy="1698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6074A8B-D68E-2459-18CB-3562BAA01752}"/>
                </a:ext>
              </a:extLst>
            </p:cNvPr>
            <p:cNvSpPr/>
            <p:nvPr/>
          </p:nvSpPr>
          <p:spPr>
            <a:xfrm>
              <a:off x="7585772" y="2718193"/>
              <a:ext cx="248298" cy="4765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839DBA5-4495-AD60-53AB-6887E98E5BD6}"/>
                </a:ext>
              </a:extLst>
            </p:cNvPr>
            <p:cNvSpPr/>
            <p:nvPr/>
          </p:nvSpPr>
          <p:spPr>
            <a:xfrm>
              <a:off x="8334830" y="2701310"/>
              <a:ext cx="248298" cy="4765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12863A6-3224-00B9-C83A-28A789F1D450}"/>
                </a:ext>
              </a:extLst>
            </p:cNvPr>
            <p:cNvSpPr/>
            <p:nvPr/>
          </p:nvSpPr>
          <p:spPr>
            <a:xfrm>
              <a:off x="8638152" y="2701310"/>
              <a:ext cx="248298" cy="4765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C57FC79-2873-DB1C-7773-91B0463C1565}"/>
                </a:ext>
              </a:extLst>
            </p:cNvPr>
            <p:cNvSpPr/>
            <p:nvPr/>
          </p:nvSpPr>
          <p:spPr>
            <a:xfrm>
              <a:off x="5567881" y="3023857"/>
              <a:ext cx="3413157" cy="4051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CFF3159-19A5-80BD-8EBD-2958C1EA59C1}"/>
                </a:ext>
              </a:extLst>
            </p:cNvPr>
            <p:cNvSpPr/>
            <p:nvPr/>
          </p:nvSpPr>
          <p:spPr>
            <a:xfrm>
              <a:off x="6088245" y="2888566"/>
              <a:ext cx="71872" cy="46293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AAC7ADF-889E-3206-02F5-82BC4C96E4F5}"/>
                </a:ext>
              </a:extLst>
            </p:cNvPr>
            <p:cNvSpPr/>
            <p:nvPr/>
          </p:nvSpPr>
          <p:spPr>
            <a:xfrm>
              <a:off x="6621139" y="2888566"/>
              <a:ext cx="71872" cy="46293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7887A73-67C5-6FD0-CDE7-B46F1B038AB1}"/>
                </a:ext>
              </a:extLst>
            </p:cNvPr>
            <p:cNvSpPr/>
            <p:nvPr/>
          </p:nvSpPr>
          <p:spPr>
            <a:xfrm>
              <a:off x="6820432" y="2888566"/>
              <a:ext cx="71872" cy="46293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140C507-0C57-14FB-8D8E-3554323DA784}"/>
                </a:ext>
              </a:extLst>
            </p:cNvPr>
            <p:cNvSpPr/>
            <p:nvPr/>
          </p:nvSpPr>
          <p:spPr>
            <a:xfrm>
              <a:off x="7576211" y="2939753"/>
              <a:ext cx="248298" cy="4765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5364655-31CC-4F2F-3216-97735270FAE1}"/>
                </a:ext>
              </a:extLst>
            </p:cNvPr>
            <p:cNvSpPr/>
            <p:nvPr/>
          </p:nvSpPr>
          <p:spPr>
            <a:xfrm>
              <a:off x="7857643" y="2888566"/>
              <a:ext cx="71872" cy="46293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193D177-3A44-61E2-FB64-8ADF0A7830D5}"/>
                </a:ext>
              </a:extLst>
            </p:cNvPr>
            <p:cNvSpPr/>
            <p:nvPr/>
          </p:nvSpPr>
          <p:spPr>
            <a:xfrm>
              <a:off x="8327910" y="2926802"/>
              <a:ext cx="248298" cy="4765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8D8C262-CA76-2741-9F86-C607F67595CA}"/>
                </a:ext>
              </a:extLst>
            </p:cNvPr>
            <p:cNvSpPr/>
            <p:nvPr/>
          </p:nvSpPr>
          <p:spPr>
            <a:xfrm>
              <a:off x="8633616" y="2926801"/>
              <a:ext cx="248298" cy="4765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20D1C7-0EBB-8338-678A-319BF01BDC96}"/>
                </a:ext>
              </a:extLst>
            </p:cNvPr>
            <p:cNvCxnSpPr>
              <a:stCxn id="19" idx="3"/>
              <a:endCxn id="21" idx="1"/>
            </p:cNvCxnSpPr>
            <p:nvPr/>
          </p:nvCxnSpPr>
          <p:spPr>
            <a:xfrm>
              <a:off x="6228197" y="2682240"/>
              <a:ext cx="232407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D797AAC-481A-C3C3-D90D-45CEDB9554D3}"/>
                </a:ext>
              </a:extLst>
            </p:cNvPr>
            <p:cNvCxnSpPr/>
            <p:nvPr/>
          </p:nvCxnSpPr>
          <p:spPr>
            <a:xfrm>
              <a:off x="7120920" y="2678031"/>
              <a:ext cx="232407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A56B62D-8F91-19E6-27D6-820C53BBEDEC}"/>
                </a:ext>
              </a:extLst>
            </p:cNvPr>
            <p:cNvCxnSpPr/>
            <p:nvPr/>
          </p:nvCxnSpPr>
          <p:spPr>
            <a:xfrm>
              <a:off x="8013643" y="2678031"/>
              <a:ext cx="232407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F4F1E07-9386-1909-C17B-095043FFF222}"/>
                </a:ext>
              </a:extLst>
            </p:cNvPr>
            <p:cNvCxnSpPr>
              <a:cxnSpLocks/>
            </p:cNvCxnSpPr>
            <p:nvPr/>
          </p:nvCxnSpPr>
          <p:spPr>
            <a:xfrm>
              <a:off x="5134708" y="3194784"/>
              <a:ext cx="4331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E4F03B8-B1B0-DE54-4C20-AE38BDE8C4A9}"/>
                </a:ext>
              </a:extLst>
            </p:cNvPr>
            <p:cNvCxnSpPr>
              <a:cxnSpLocks/>
            </p:cNvCxnSpPr>
            <p:nvPr/>
          </p:nvCxnSpPr>
          <p:spPr>
            <a:xfrm>
              <a:off x="4842215" y="3194784"/>
              <a:ext cx="1928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62590EC-C734-FF73-5EA4-A20ED2FB6B15}"/>
                </a:ext>
              </a:extLst>
            </p:cNvPr>
            <p:cNvCxnSpPr>
              <a:cxnSpLocks/>
            </p:cNvCxnSpPr>
            <p:nvPr/>
          </p:nvCxnSpPr>
          <p:spPr>
            <a:xfrm>
              <a:off x="4578445" y="3194784"/>
              <a:ext cx="1928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DB54510-EC2C-1880-035C-2E815977DA45}"/>
                </a:ext>
              </a:extLst>
            </p:cNvPr>
            <p:cNvCxnSpPr>
              <a:cxnSpLocks/>
            </p:cNvCxnSpPr>
            <p:nvPr/>
          </p:nvCxnSpPr>
          <p:spPr>
            <a:xfrm>
              <a:off x="8981038" y="3194784"/>
              <a:ext cx="4331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58E9A2AE-7B67-81CD-AEF1-0A8DC21AEAC1}"/>
                </a:ext>
              </a:extLst>
            </p:cNvPr>
            <p:cNvSpPr/>
            <p:nvPr/>
          </p:nvSpPr>
          <p:spPr>
            <a:xfrm rot="5773980">
              <a:off x="8581779" y="1994554"/>
              <a:ext cx="731645" cy="653375"/>
            </a:xfrm>
            <a:prstGeom prst="arc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riangle 76">
              <a:extLst>
                <a:ext uri="{FF2B5EF4-FFF2-40B4-BE49-F238E27FC236}">
                  <a16:creationId xmlns:a16="http://schemas.microsoft.com/office/drawing/2014/main" id="{B4F0C180-535B-6FFE-C383-2583C7F6559F}"/>
                </a:ext>
              </a:extLst>
            </p:cNvPr>
            <p:cNvSpPr/>
            <p:nvPr/>
          </p:nvSpPr>
          <p:spPr>
            <a:xfrm rot="9864914">
              <a:off x="8974871" y="1577536"/>
              <a:ext cx="332165" cy="14815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1865273-145D-9780-BAE8-186118EA8D74}"/>
                </a:ext>
              </a:extLst>
            </p:cNvPr>
            <p:cNvSpPr/>
            <p:nvPr/>
          </p:nvSpPr>
          <p:spPr>
            <a:xfrm>
              <a:off x="9788954" y="1934225"/>
              <a:ext cx="449614" cy="50456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ECB5262-7F05-C987-022C-5163A82CD692}"/>
                </a:ext>
              </a:extLst>
            </p:cNvPr>
            <p:cNvSpPr/>
            <p:nvPr/>
          </p:nvSpPr>
          <p:spPr>
            <a:xfrm>
              <a:off x="9594139" y="1987451"/>
              <a:ext cx="419621" cy="4044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Pie 79">
              <a:extLst>
                <a:ext uri="{FF2B5EF4-FFF2-40B4-BE49-F238E27FC236}">
                  <a16:creationId xmlns:a16="http://schemas.microsoft.com/office/drawing/2014/main" id="{6F9FC74B-926D-E8D2-25C0-991E65C87BC3}"/>
                </a:ext>
              </a:extLst>
            </p:cNvPr>
            <p:cNvSpPr/>
            <p:nvPr/>
          </p:nvSpPr>
          <p:spPr>
            <a:xfrm rot="18171462">
              <a:off x="9078636" y="1979451"/>
              <a:ext cx="439615" cy="399129"/>
            </a:xfrm>
            <a:prstGeom prst="pi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537091B7-C89B-111F-E736-12039C2241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30685" y="2189675"/>
              <a:ext cx="3508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6BDC978-A2B6-8A28-E605-03A5C1AAE480}"/>
                </a:ext>
              </a:extLst>
            </p:cNvPr>
            <p:cNvCxnSpPr>
              <a:cxnSpLocks/>
            </p:cNvCxnSpPr>
            <p:nvPr/>
          </p:nvCxnSpPr>
          <p:spPr>
            <a:xfrm>
              <a:off x="9197623" y="1796592"/>
              <a:ext cx="76200" cy="2557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0CA7381-533E-2E96-D5B3-BEA06E201C8E}"/>
                </a:ext>
              </a:extLst>
            </p:cNvPr>
            <p:cNvSpPr/>
            <p:nvPr/>
          </p:nvSpPr>
          <p:spPr>
            <a:xfrm rot="19129512">
              <a:off x="9333405" y="2999708"/>
              <a:ext cx="391909" cy="3282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 w="50800"/>
              <a:bevelB w="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CEA87CC7-4364-C174-0C49-966244AFC1BF}"/>
                </a:ext>
              </a:extLst>
            </p:cNvPr>
            <p:cNvSpPr/>
            <p:nvPr/>
          </p:nvSpPr>
          <p:spPr>
            <a:xfrm rot="19129512">
              <a:off x="9868697" y="3014528"/>
              <a:ext cx="391909" cy="3282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 w="50800"/>
              <a:bevelB w="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2540659-1725-DC0B-C925-8505C54BA533}"/>
                </a:ext>
              </a:extLst>
            </p:cNvPr>
            <p:cNvSpPr/>
            <p:nvPr/>
          </p:nvSpPr>
          <p:spPr>
            <a:xfrm rot="19129512">
              <a:off x="10401591" y="3019239"/>
              <a:ext cx="391909" cy="3282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 w="50800"/>
              <a:bevelB w="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D5592A1-1AD0-D0A2-0E53-FC31113B6FA0}"/>
                </a:ext>
              </a:extLst>
            </p:cNvPr>
            <p:cNvCxnSpPr>
              <a:cxnSpLocks/>
            </p:cNvCxnSpPr>
            <p:nvPr/>
          </p:nvCxnSpPr>
          <p:spPr>
            <a:xfrm>
              <a:off x="9708605" y="3197988"/>
              <a:ext cx="1729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EAE2BEC-F79A-0459-8BAE-40B7421FAE64}"/>
                </a:ext>
              </a:extLst>
            </p:cNvPr>
            <p:cNvCxnSpPr>
              <a:cxnSpLocks/>
            </p:cNvCxnSpPr>
            <p:nvPr/>
          </p:nvCxnSpPr>
          <p:spPr>
            <a:xfrm>
              <a:off x="10233710" y="3194784"/>
              <a:ext cx="1729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1463AF5-91EA-3A81-022A-11D4FC067FD2}"/>
                </a:ext>
              </a:extLst>
            </p:cNvPr>
            <p:cNvCxnSpPr>
              <a:cxnSpLocks/>
            </p:cNvCxnSpPr>
            <p:nvPr/>
          </p:nvCxnSpPr>
          <p:spPr>
            <a:xfrm>
              <a:off x="10762827" y="3194784"/>
              <a:ext cx="4331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621FDBD-6118-D775-1628-6BAEAABBA868}"/>
                </a:ext>
              </a:extLst>
            </p:cNvPr>
            <p:cNvCxnSpPr>
              <a:cxnSpLocks/>
            </p:cNvCxnSpPr>
            <p:nvPr/>
          </p:nvCxnSpPr>
          <p:spPr>
            <a:xfrm>
              <a:off x="11565627" y="3194784"/>
              <a:ext cx="1928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30468D6-695F-4EA8-9A35-A73F26B91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302216" y="3194784"/>
              <a:ext cx="1928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EB7584F-9F5A-1FC7-275F-C13F0347B177}"/>
                </a:ext>
              </a:extLst>
            </p:cNvPr>
            <p:cNvCxnSpPr>
              <a:stCxn id="88" idx="7"/>
            </p:cNvCxnSpPr>
            <p:nvPr/>
          </p:nvCxnSpPr>
          <p:spPr>
            <a:xfrm flipV="1">
              <a:off x="9557258" y="2888566"/>
              <a:ext cx="28082" cy="966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944B48DA-EE32-204D-6468-512BCB723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25858" y="2899338"/>
              <a:ext cx="50800" cy="114300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06ADF9F4-EF2B-DB65-9503-A2B6B226B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91776" y="2906879"/>
              <a:ext cx="50800" cy="114300"/>
            </a:xfrm>
            <a:prstGeom prst="rect">
              <a:avLst/>
            </a:prstGeom>
          </p:spPr>
        </p:pic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9CA8D80-3F56-6040-2D11-75705E86A33D}"/>
                </a:ext>
              </a:extLst>
            </p:cNvPr>
            <p:cNvSpPr/>
            <p:nvPr/>
          </p:nvSpPr>
          <p:spPr>
            <a:xfrm>
              <a:off x="9557258" y="2752461"/>
              <a:ext cx="114466" cy="15285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B7EB065B-E17B-44BE-BEE1-59682C080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32333" y="2767344"/>
              <a:ext cx="127000" cy="165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3139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Tognon, Manuel</dc:creator>
  <cp:lastModifiedBy>Tognon, Manuel</cp:lastModifiedBy>
  <cp:revision>1</cp:revision>
  <dcterms:created xsi:type="dcterms:W3CDTF">2024-01-15T09:07:54Z</dcterms:created>
  <dcterms:modified xsi:type="dcterms:W3CDTF">2024-01-15T09:34:18Z</dcterms:modified>
</cp:coreProperties>
</file>