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288" y="-104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239059" y="1183342"/>
            <a:ext cx="11716512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685" y="2168338"/>
            <a:ext cx="11076516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685" y="3810000"/>
            <a:ext cx="11076516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689" y="533401"/>
            <a:ext cx="1003300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6000" y="1219201"/>
            <a:ext cx="711200" cy="365125"/>
          </a:xfrm>
        </p:spPr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9" y="1179576"/>
            <a:ext cx="11716512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3" y="1466850"/>
            <a:ext cx="11077385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42965" y="2623296"/>
            <a:ext cx="6290235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618" y="2770188"/>
            <a:ext cx="4572124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243841" y="1179576"/>
            <a:ext cx="6845300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3" y="1680882"/>
            <a:ext cx="5751855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813" y="2837329"/>
            <a:ext cx="5751855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064188" y="1169894"/>
            <a:ext cx="4894729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43840" y="1169894"/>
            <a:ext cx="11716512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43840" y="3281082"/>
            <a:ext cx="11716512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3" y="3329268"/>
            <a:ext cx="11128188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813" y="4343400"/>
            <a:ext cx="11128188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5113617" y="1179576"/>
            <a:ext cx="6845300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1" y="1680882"/>
            <a:ext cx="5751855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1" y="2837329"/>
            <a:ext cx="5751855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3841" y="1179576"/>
            <a:ext cx="4894729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687977" y="3383280"/>
            <a:ext cx="2450592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243840" y="3383280"/>
            <a:ext cx="2450592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6000" y="1219201"/>
            <a:ext cx="711200" cy="365125"/>
          </a:xfrm>
        </p:spPr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9" y="1179576"/>
            <a:ext cx="11716512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9926917" y="1178129"/>
            <a:ext cx="2032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20940" y="1398494"/>
            <a:ext cx="1930400" cy="4849906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685" y="1398494"/>
            <a:ext cx="8892116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Rectangle 4"/>
          <p:cNvSpPr/>
          <p:nvPr/>
        </p:nvSpPr>
        <p:spPr>
          <a:xfrm>
            <a:off x="243840" y="1179576"/>
            <a:ext cx="11716512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985" y="538164"/>
            <a:ext cx="1003300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9" y="1179576"/>
            <a:ext cx="11716512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68" y="2756647"/>
            <a:ext cx="11078633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237333" y="1179576"/>
            <a:ext cx="11717831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243841" y="1179576"/>
            <a:ext cx="11713473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0" y="3429000"/>
            <a:ext cx="87884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4800600"/>
            <a:ext cx="87884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9" y="1179576"/>
            <a:ext cx="11716512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812" y="2770189"/>
            <a:ext cx="512064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7619" y="2770189"/>
            <a:ext cx="512064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9" y="1179576"/>
            <a:ext cx="11716512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812" y="2675965"/>
            <a:ext cx="512064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812" y="3307976"/>
            <a:ext cx="512064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2675965"/>
            <a:ext cx="512064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336" y="3307976"/>
            <a:ext cx="512064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9" y="1179576"/>
            <a:ext cx="11716512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243840" y="1179576"/>
            <a:ext cx="5638029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3" y="1680882"/>
            <a:ext cx="4930588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789" y="1600200"/>
            <a:ext cx="5468471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813" y="2837329"/>
            <a:ext cx="4930588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568" y="1456765"/>
            <a:ext cx="11078633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8" y="2770188"/>
            <a:ext cx="11078633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0141" y="6454588"/>
            <a:ext cx="319741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A19982-64DD-4FE7-BA7A-21A12A2D0ADC}" type="datetimeFigureOut">
              <a:rPr lang="de-AT" smtClean="0"/>
              <a:t>26.03.18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635" y="6454588"/>
            <a:ext cx="4876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6000" y="12192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333FDC-57E8-42F7-B237-CFC258BACB68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600" y="526117"/>
            <a:ext cx="6096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34918" y="526117"/>
            <a:ext cx="1003300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3D868B-177D-4359-BE50-055C1AD52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WEBopoly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D99413D-24E0-48DD-9FCB-10B7F9DD6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Andrea Stich, Jasmin </a:t>
            </a:r>
            <a:r>
              <a:rPr lang="de-AT" dirty="0" err="1"/>
              <a:t>Kitzbichler</a:t>
            </a:r>
            <a:r>
              <a:rPr lang="de-AT" dirty="0"/>
              <a:t>, Manuel Treffer, Marco Wilhelm</a:t>
            </a:r>
          </a:p>
        </p:txBody>
      </p:sp>
    </p:spTree>
    <p:extLst>
      <p:ext uri="{BB962C8B-B14F-4D97-AF65-F5344CB8AC3E}">
        <p14:creationId xmlns:p14="http://schemas.microsoft.com/office/powerpoint/2010/main" val="110762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E8B6666C-5938-44B0-A575-97381428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44" y="717898"/>
            <a:ext cx="8625912" cy="54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190DA55-ED0F-400F-9CA4-5E089A37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10" y="849745"/>
            <a:ext cx="7519180" cy="5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0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647A9418-79D4-444E-A96D-92B2AAD16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97" y="785091"/>
            <a:ext cx="7707662" cy="528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0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B7F11897-F153-446C-B5A8-20913B6D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856350"/>
            <a:ext cx="7499926" cy="51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7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22A9F6D7-CB20-426D-BE56-7B2053E4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05" y="895927"/>
            <a:ext cx="7353390" cy="506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2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323E0764-5015-4BCD-9382-373BCC837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6" y="742292"/>
            <a:ext cx="7832432" cy="53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4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68733" y="2870111"/>
            <a:ext cx="82545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„Gemütliches Zusammensitzen wird in Zukunft neu geschrieben:</a:t>
            </a:r>
          </a:p>
          <a:p>
            <a:pPr algn="ctr"/>
            <a:r>
              <a:rPr lang="de-DE" sz="2400" dirty="0" err="1" smtClean="0"/>
              <a:t>WEBopoly</a:t>
            </a:r>
            <a:r>
              <a:rPr lang="de-DE" sz="2400" dirty="0" smtClean="0"/>
              <a:t>.“</a:t>
            </a:r>
          </a:p>
          <a:p>
            <a:endParaRPr lang="de-DE" sz="1400" dirty="0" smtClean="0"/>
          </a:p>
          <a:p>
            <a:r>
              <a:rPr lang="de-DE" sz="1400" dirty="0" smtClean="0"/>
              <a:t>- Manuel Treffer, Marco Wilhelm, 26. März 2018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5870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Boreas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oreas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Borea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35</Words>
  <Application>Microsoft Macintosh PowerPoint</Application>
  <PresentationFormat>Benutzerdefiniert</PresentationFormat>
  <Paragraphs>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Boreas</vt:lpstr>
      <vt:lpstr>WEBopoly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WEBopoly</dc:title>
  <dc:creator>Marco Wilhelm</dc:creator>
  <cp:lastModifiedBy>Manuel Treffer</cp:lastModifiedBy>
  <cp:revision>3</cp:revision>
  <dcterms:created xsi:type="dcterms:W3CDTF">2018-03-23T12:33:56Z</dcterms:created>
  <dcterms:modified xsi:type="dcterms:W3CDTF">2018-03-26T14:36:53Z</dcterms:modified>
</cp:coreProperties>
</file>