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14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02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117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61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858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487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04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830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488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3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95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67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CE61-710E-4B1F-8A28-D38625E14734}" type="datetimeFigureOut">
              <a:rPr lang="es-CL" smtClean="0"/>
              <a:t>21-11-2019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386D-1F41-4A37-AE78-4AAEEEB95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0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 rot="19913699">
            <a:off x="3636085" y="2331867"/>
            <a:ext cx="2002726" cy="1105784"/>
          </a:xfrm>
          <a:custGeom>
            <a:avLst/>
            <a:gdLst>
              <a:gd name="connsiteX0" fmla="*/ 0 w 1392793"/>
              <a:gd name="connsiteY0" fmla="*/ 0 h 1296144"/>
              <a:gd name="connsiteX1" fmla="*/ 1392793 w 1392793"/>
              <a:gd name="connsiteY1" fmla="*/ 0 h 1296144"/>
              <a:gd name="connsiteX2" fmla="*/ 1392793 w 1392793"/>
              <a:gd name="connsiteY2" fmla="*/ 1296144 h 1296144"/>
              <a:gd name="connsiteX3" fmla="*/ 0 w 1392793"/>
              <a:gd name="connsiteY3" fmla="*/ 1296144 h 1296144"/>
              <a:gd name="connsiteX4" fmla="*/ 0 w 1392793"/>
              <a:gd name="connsiteY4" fmla="*/ 0 h 1296144"/>
              <a:gd name="connsiteX0" fmla="*/ 0 w 1959562"/>
              <a:gd name="connsiteY0" fmla="*/ 0 h 1296144"/>
              <a:gd name="connsiteX1" fmla="*/ 1392793 w 1959562"/>
              <a:gd name="connsiteY1" fmla="*/ 0 h 1296144"/>
              <a:gd name="connsiteX2" fmla="*/ 1959562 w 1959562"/>
              <a:gd name="connsiteY2" fmla="*/ 1092570 h 1296144"/>
              <a:gd name="connsiteX3" fmla="*/ 0 w 1959562"/>
              <a:gd name="connsiteY3" fmla="*/ 1296144 h 1296144"/>
              <a:gd name="connsiteX4" fmla="*/ 0 w 1959562"/>
              <a:gd name="connsiteY4" fmla="*/ 0 h 1296144"/>
              <a:gd name="connsiteX0" fmla="*/ 0 w 1959562"/>
              <a:gd name="connsiteY0" fmla="*/ 15130 h 1311274"/>
              <a:gd name="connsiteX1" fmla="*/ 1183903 w 1959562"/>
              <a:gd name="connsiteY1" fmla="*/ 0 h 1311274"/>
              <a:gd name="connsiteX2" fmla="*/ 1959562 w 1959562"/>
              <a:gd name="connsiteY2" fmla="*/ 1107700 h 1311274"/>
              <a:gd name="connsiteX3" fmla="*/ 0 w 1959562"/>
              <a:gd name="connsiteY3" fmla="*/ 1311274 h 1311274"/>
              <a:gd name="connsiteX4" fmla="*/ 0 w 1959562"/>
              <a:gd name="connsiteY4" fmla="*/ 15130 h 1311274"/>
              <a:gd name="connsiteX0" fmla="*/ 0 w 1959562"/>
              <a:gd name="connsiteY0" fmla="*/ 15130 h 1107700"/>
              <a:gd name="connsiteX1" fmla="*/ 1183903 w 1959562"/>
              <a:gd name="connsiteY1" fmla="*/ 0 h 1107700"/>
              <a:gd name="connsiteX2" fmla="*/ 1959562 w 1959562"/>
              <a:gd name="connsiteY2" fmla="*/ 1107700 h 1107700"/>
              <a:gd name="connsiteX3" fmla="*/ 852709 w 1959562"/>
              <a:gd name="connsiteY3" fmla="*/ 910849 h 1107700"/>
              <a:gd name="connsiteX4" fmla="*/ 0 w 1959562"/>
              <a:gd name="connsiteY4" fmla="*/ 15130 h 1107700"/>
              <a:gd name="connsiteX0" fmla="*/ 0 w 1959562"/>
              <a:gd name="connsiteY0" fmla="*/ 15130 h 1134024"/>
              <a:gd name="connsiteX1" fmla="*/ 1183903 w 1959562"/>
              <a:gd name="connsiteY1" fmla="*/ 0 h 1134024"/>
              <a:gd name="connsiteX2" fmla="*/ 1959562 w 1959562"/>
              <a:gd name="connsiteY2" fmla="*/ 1107700 h 1134024"/>
              <a:gd name="connsiteX3" fmla="*/ 661197 w 1959562"/>
              <a:gd name="connsiteY3" fmla="*/ 1134024 h 1134024"/>
              <a:gd name="connsiteX4" fmla="*/ 0 w 1959562"/>
              <a:gd name="connsiteY4" fmla="*/ 15130 h 1134024"/>
              <a:gd name="connsiteX0" fmla="*/ 0 w 2002726"/>
              <a:gd name="connsiteY0" fmla="*/ 28240 h 1134024"/>
              <a:gd name="connsiteX1" fmla="*/ 1227067 w 2002726"/>
              <a:gd name="connsiteY1" fmla="*/ 0 h 1134024"/>
              <a:gd name="connsiteX2" fmla="*/ 2002726 w 2002726"/>
              <a:gd name="connsiteY2" fmla="*/ 1107700 h 1134024"/>
              <a:gd name="connsiteX3" fmla="*/ 704361 w 2002726"/>
              <a:gd name="connsiteY3" fmla="*/ 1134024 h 1134024"/>
              <a:gd name="connsiteX4" fmla="*/ 0 w 2002726"/>
              <a:gd name="connsiteY4" fmla="*/ 28240 h 1134024"/>
              <a:gd name="connsiteX0" fmla="*/ 0 w 2002726"/>
              <a:gd name="connsiteY0" fmla="*/ 0 h 1105784"/>
              <a:gd name="connsiteX1" fmla="*/ 1218863 w 2002726"/>
              <a:gd name="connsiteY1" fmla="*/ 99973 h 1105784"/>
              <a:gd name="connsiteX2" fmla="*/ 2002726 w 2002726"/>
              <a:gd name="connsiteY2" fmla="*/ 1079460 h 1105784"/>
              <a:gd name="connsiteX3" fmla="*/ 704361 w 2002726"/>
              <a:gd name="connsiteY3" fmla="*/ 1105784 h 1105784"/>
              <a:gd name="connsiteX4" fmla="*/ 0 w 2002726"/>
              <a:gd name="connsiteY4" fmla="*/ 0 h 1105784"/>
              <a:gd name="connsiteX0" fmla="*/ 0 w 2002726"/>
              <a:gd name="connsiteY0" fmla="*/ 0 h 1105784"/>
              <a:gd name="connsiteX1" fmla="*/ 1272683 w 2002726"/>
              <a:gd name="connsiteY1" fmla="*/ 44339 h 1105784"/>
              <a:gd name="connsiteX2" fmla="*/ 2002726 w 2002726"/>
              <a:gd name="connsiteY2" fmla="*/ 1079460 h 1105784"/>
              <a:gd name="connsiteX3" fmla="*/ 704361 w 2002726"/>
              <a:gd name="connsiteY3" fmla="*/ 1105784 h 1105784"/>
              <a:gd name="connsiteX4" fmla="*/ 0 w 2002726"/>
              <a:gd name="connsiteY4" fmla="*/ 0 h 110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726" h="1105784">
                <a:moveTo>
                  <a:pt x="0" y="0"/>
                </a:moveTo>
                <a:lnTo>
                  <a:pt x="1272683" y="44339"/>
                </a:lnTo>
                <a:lnTo>
                  <a:pt x="2002726" y="1079460"/>
                </a:lnTo>
                <a:lnTo>
                  <a:pt x="704361" y="110578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0 Rectángulo"/>
          <p:cNvSpPr/>
          <p:nvPr/>
        </p:nvSpPr>
        <p:spPr>
          <a:xfrm rot="5400000">
            <a:off x="4335895" y="3388223"/>
            <a:ext cx="1896410" cy="1152083"/>
          </a:xfrm>
          <a:custGeom>
            <a:avLst/>
            <a:gdLst>
              <a:gd name="connsiteX0" fmla="*/ 0 w 1392793"/>
              <a:gd name="connsiteY0" fmla="*/ 0 h 1296144"/>
              <a:gd name="connsiteX1" fmla="*/ 1392793 w 1392793"/>
              <a:gd name="connsiteY1" fmla="*/ 0 h 1296144"/>
              <a:gd name="connsiteX2" fmla="*/ 1392793 w 1392793"/>
              <a:gd name="connsiteY2" fmla="*/ 1296144 h 1296144"/>
              <a:gd name="connsiteX3" fmla="*/ 0 w 1392793"/>
              <a:gd name="connsiteY3" fmla="*/ 1296144 h 1296144"/>
              <a:gd name="connsiteX4" fmla="*/ 0 w 1392793"/>
              <a:gd name="connsiteY4" fmla="*/ 0 h 1296144"/>
              <a:gd name="connsiteX0" fmla="*/ 0 w 1959562"/>
              <a:gd name="connsiteY0" fmla="*/ 0 h 1296144"/>
              <a:gd name="connsiteX1" fmla="*/ 1392793 w 1959562"/>
              <a:gd name="connsiteY1" fmla="*/ 0 h 1296144"/>
              <a:gd name="connsiteX2" fmla="*/ 1959562 w 1959562"/>
              <a:gd name="connsiteY2" fmla="*/ 1092570 h 1296144"/>
              <a:gd name="connsiteX3" fmla="*/ 0 w 1959562"/>
              <a:gd name="connsiteY3" fmla="*/ 1296144 h 1296144"/>
              <a:gd name="connsiteX4" fmla="*/ 0 w 1959562"/>
              <a:gd name="connsiteY4" fmla="*/ 0 h 1296144"/>
              <a:gd name="connsiteX0" fmla="*/ 0 w 1959562"/>
              <a:gd name="connsiteY0" fmla="*/ 15130 h 1311274"/>
              <a:gd name="connsiteX1" fmla="*/ 1183903 w 1959562"/>
              <a:gd name="connsiteY1" fmla="*/ 0 h 1311274"/>
              <a:gd name="connsiteX2" fmla="*/ 1959562 w 1959562"/>
              <a:gd name="connsiteY2" fmla="*/ 1107700 h 1311274"/>
              <a:gd name="connsiteX3" fmla="*/ 0 w 1959562"/>
              <a:gd name="connsiteY3" fmla="*/ 1311274 h 1311274"/>
              <a:gd name="connsiteX4" fmla="*/ 0 w 1959562"/>
              <a:gd name="connsiteY4" fmla="*/ 15130 h 1311274"/>
              <a:gd name="connsiteX0" fmla="*/ 0 w 1959562"/>
              <a:gd name="connsiteY0" fmla="*/ 15130 h 1107700"/>
              <a:gd name="connsiteX1" fmla="*/ 1183903 w 1959562"/>
              <a:gd name="connsiteY1" fmla="*/ 0 h 1107700"/>
              <a:gd name="connsiteX2" fmla="*/ 1959562 w 1959562"/>
              <a:gd name="connsiteY2" fmla="*/ 1107700 h 1107700"/>
              <a:gd name="connsiteX3" fmla="*/ 852709 w 1959562"/>
              <a:gd name="connsiteY3" fmla="*/ 910849 h 1107700"/>
              <a:gd name="connsiteX4" fmla="*/ 0 w 1959562"/>
              <a:gd name="connsiteY4" fmla="*/ 15130 h 1107700"/>
              <a:gd name="connsiteX0" fmla="*/ 0 w 1959562"/>
              <a:gd name="connsiteY0" fmla="*/ 15130 h 1134024"/>
              <a:gd name="connsiteX1" fmla="*/ 1183903 w 1959562"/>
              <a:gd name="connsiteY1" fmla="*/ 0 h 1134024"/>
              <a:gd name="connsiteX2" fmla="*/ 1959562 w 1959562"/>
              <a:gd name="connsiteY2" fmla="*/ 1107700 h 1134024"/>
              <a:gd name="connsiteX3" fmla="*/ 661197 w 1959562"/>
              <a:gd name="connsiteY3" fmla="*/ 1134024 h 1134024"/>
              <a:gd name="connsiteX4" fmla="*/ 0 w 1959562"/>
              <a:gd name="connsiteY4" fmla="*/ 15130 h 1134024"/>
              <a:gd name="connsiteX0" fmla="*/ 0 w 2002726"/>
              <a:gd name="connsiteY0" fmla="*/ 28240 h 1134024"/>
              <a:gd name="connsiteX1" fmla="*/ 1227067 w 2002726"/>
              <a:gd name="connsiteY1" fmla="*/ 0 h 1134024"/>
              <a:gd name="connsiteX2" fmla="*/ 2002726 w 2002726"/>
              <a:gd name="connsiteY2" fmla="*/ 1107700 h 1134024"/>
              <a:gd name="connsiteX3" fmla="*/ 704361 w 2002726"/>
              <a:gd name="connsiteY3" fmla="*/ 1134024 h 1134024"/>
              <a:gd name="connsiteX4" fmla="*/ 0 w 2002726"/>
              <a:gd name="connsiteY4" fmla="*/ 28240 h 1134024"/>
              <a:gd name="connsiteX0" fmla="*/ 0 w 2002726"/>
              <a:gd name="connsiteY0" fmla="*/ 0 h 1105784"/>
              <a:gd name="connsiteX1" fmla="*/ 1218863 w 2002726"/>
              <a:gd name="connsiteY1" fmla="*/ 99973 h 1105784"/>
              <a:gd name="connsiteX2" fmla="*/ 2002726 w 2002726"/>
              <a:gd name="connsiteY2" fmla="*/ 1079460 h 1105784"/>
              <a:gd name="connsiteX3" fmla="*/ 704361 w 2002726"/>
              <a:gd name="connsiteY3" fmla="*/ 1105784 h 1105784"/>
              <a:gd name="connsiteX4" fmla="*/ 0 w 2002726"/>
              <a:gd name="connsiteY4" fmla="*/ 0 h 1105784"/>
              <a:gd name="connsiteX0" fmla="*/ 0 w 2002726"/>
              <a:gd name="connsiteY0" fmla="*/ 0 h 1105784"/>
              <a:gd name="connsiteX1" fmla="*/ 1272683 w 2002726"/>
              <a:gd name="connsiteY1" fmla="*/ 44339 h 1105784"/>
              <a:gd name="connsiteX2" fmla="*/ 2002726 w 2002726"/>
              <a:gd name="connsiteY2" fmla="*/ 1079460 h 1105784"/>
              <a:gd name="connsiteX3" fmla="*/ 704361 w 2002726"/>
              <a:gd name="connsiteY3" fmla="*/ 1105784 h 1105784"/>
              <a:gd name="connsiteX4" fmla="*/ 0 w 2002726"/>
              <a:gd name="connsiteY4" fmla="*/ 0 h 1105784"/>
              <a:gd name="connsiteX0" fmla="*/ 0 w 1949563"/>
              <a:gd name="connsiteY0" fmla="*/ 0 h 1127049"/>
              <a:gd name="connsiteX1" fmla="*/ 1219520 w 1949563"/>
              <a:gd name="connsiteY1" fmla="*/ 65604 h 1127049"/>
              <a:gd name="connsiteX2" fmla="*/ 1949563 w 1949563"/>
              <a:gd name="connsiteY2" fmla="*/ 1100725 h 1127049"/>
              <a:gd name="connsiteX3" fmla="*/ 651198 w 1949563"/>
              <a:gd name="connsiteY3" fmla="*/ 1127049 h 1127049"/>
              <a:gd name="connsiteX4" fmla="*/ 0 w 1949563"/>
              <a:gd name="connsiteY4" fmla="*/ 0 h 1127049"/>
              <a:gd name="connsiteX0" fmla="*/ 0 w 2002726"/>
              <a:gd name="connsiteY0" fmla="*/ 0 h 1095151"/>
              <a:gd name="connsiteX1" fmla="*/ 1272683 w 2002726"/>
              <a:gd name="connsiteY1" fmla="*/ 33706 h 1095151"/>
              <a:gd name="connsiteX2" fmla="*/ 2002726 w 2002726"/>
              <a:gd name="connsiteY2" fmla="*/ 1068827 h 1095151"/>
              <a:gd name="connsiteX3" fmla="*/ 704361 w 2002726"/>
              <a:gd name="connsiteY3" fmla="*/ 1095151 h 1095151"/>
              <a:gd name="connsiteX4" fmla="*/ 0 w 2002726"/>
              <a:gd name="connsiteY4" fmla="*/ 0 h 1095151"/>
              <a:gd name="connsiteX0" fmla="*/ 0 w 2002726"/>
              <a:gd name="connsiteY0" fmla="*/ 8826 h 1103977"/>
              <a:gd name="connsiteX1" fmla="*/ 1283318 w 2002726"/>
              <a:gd name="connsiteY1" fmla="*/ 0 h 1103977"/>
              <a:gd name="connsiteX2" fmla="*/ 2002726 w 2002726"/>
              <a:gd name="connsiteY2" fmla="*/ 1077653 h 1103977"/>
              <a:gd name="connsiteX3" fmla="*/ 704361 w 2002726"/>
              <a:gd name="connsiteY3" fmla="*/ 1103977 h 1103977"/>
              <a:gd name="connsiteX4" fmla="*/ 0 w 2002726"/>
              <a:gd name="connsiteY4" fmla="*/ 8826 h 1103977"/>
              <a:gd name="connsiteX0" fmla="*/ 0 w 1864505"/>
              <a:gd name="connsiteY0" fmla="*/ 8826 h 1173346"/>
              <a:gd name="connsiteX1" fmla="*/ 1283318 w 1864505"/>
              <a:gd name="connsiteY1" fmla="*/ 0 h 1173346"/>
              <a:gd name="connsiteX2" fmla="*/ 1864505 w 1864505"/>
              <a:gd name="connsiteY2" fmla="*/ 1173346 h 1173346"/>
              <a:gd name="connsiteX3" fmla="*/ 704361 w 1864505"/>
              <a:gd name="connsiteY3" fmla="*/ 1103977 h 1173346"/>
              <a:gd name="connsiteX4" fmla="*/ 0 w 1864505"/>
              <a:gd name="connsiteY4" fmla="*/ 8826 h 1173346"/>
              <a:gd name="connsiteX0" fmla="*/ 0 w 1864505"/>
              <a:gd name="connsiteY0" fmla="*/ 8826 h 1173346"/>
              <a:gd name="connsiteX1" fmla="*/ 1283318 w 1864505"/>
              <a:gd name="connsiteY1" fmla="*/ 0 h 1173346"/>
              <a:gd name="connsiteX2" fmla="*/ 1864505 w 1864505"/>
              <a:gd name="connsiteY2" fmla="*/ 1173346 h 1173346"/>
              <a:gd name="connsiteX3" fmla="*/ 629936 w 1864505"/>
              <a:gd name="connsiteY3" fmla="*/ 1146507 h 1173346"/>
              <a:gd name="connsiteX4" fmla="*/ 0 w 1864505"/>
              <a:gd name="connsiteY4" fmla="*/ 8826 h 1173346"/>
              <a:gd name="connsiteX0" fmla="*/ 0 w 1864505"/>
              <a:gd name="connsiteY0" fmla="*/ 0 h 1164520"/>
              <a:gd name="connsiteX1" fmla="*/ 1176995 w 1864505"/>
              <a:gd name="connsiteY1" fmla="*/ 97500 h 1164520"/>
              <a:gd name="connsiteX2" fmla="*/ 1864505 w 1864505"/>
              <a:gd name="connsiteY2" fmla="*/ 1164520 h 1164520"/>
              <a:gd name="connsiteX3" fmla="*/ 629936 w 1864505"/>
              <a:gd name="connsiteY3" fmla="*/ 1137681 h 1164520"/>
              <a:gd name="connsiteX4" fmla="*/ 0 w 1864505"/>
              <a:gd name="connsiteY4" fmla="*/ 0 h 1164520"/>
              <a:gd name="connsiteX0" fmla="*/ 0 w 1864505"/>
              <a:gd name="connsiteY0" fmla="*/ 19460 h 1183980"/>
              <a:gd name="connsiteX1" fmla="*/ 1283323 w 1864505"/>
              <a:gd name="connsiteY1" fmla="*/ 0 h 1183980"/>
              <a:gd name="connsiteX2" fmla="*/ 1864505 w 1864505"/>
              <a:gd name="connsiteY2" fmla="*/ 1183980 h 1183980"/>
              <a:gd name="connsiteX3" fmla="*/ 629936 w 1864505"/>
              <a:gd name="connsiteY3" fmla="*/ 1157141 h 1183980"/>
              <a:gd name="connsiteX4" fmla="*/ 0 w 1864505"/>
              <a:gd name="connsiteY4" fmla="*/ 19460 h 1183980"/>
              <a:gd name="connsiteX0" fmla="*/ 0 w 1864505"/>
              <a:gd name="connsiteY0" fmla="*/ 19460 h 1183980"/>
              <a:gd name="connsiteX1" fmla="*/ 1283323 w 1864505"/>
              <a:gd name="connsiteY1" fmla="*/ 0 h 1183980"/>
              <a:gd name="connsiteX2" fmla="*/ 1864505 w 1864505"/>
              <a:gd name="connsiteY2" fmla="*/ 1183980 h 1183980"/>
              <a:gd name="connsiteX3" fmla="*/ 619306 w 1864505"/>
              <a:gd name="connsiteY3" fmla="*/ 1135876 h 1183980"/>
              <a:gd name="connsiteX4" fmla="*/ 0 w 1864505"/>
              <a:gd name="connsiteY4" fmla="*/ 19460 h 1183980"/>
              <a:gd name="connsiteX0" fmla="*/ 0 w 1875140"/>
              <a:gd name="connsiteY0" fmla="*/ 19460 h 1162715"/>
              <a:gd name="connsiteX1" fmla="*/ 1283323 w 1875140"/>
              <a:gd name="connsiteY1" fmla="*/ 0 h 1162715"/>
              <a:gd name="connsiteX2" fmla="*/ 1875140 w 1875140"/>
              <a:gd name="connsiteY2" fmla="*/ 1162715 h 1162715"/>
              <a:gd name="connsiteX3" fmla="*/ 619306 w 1875140"/>
              <a:gd name="connsiteY3" fmla="*/ 1135876 h 1162715"/>
              <a:gd name="connsiteX4" fmla="*/ 0 w 1875140"/>
              <a:gd name="connsiteY4" fmla="*/ 19460 h 1162715"/>
              <a:gd name="connsiteX0" fmla="*/ 0 w 1885774"/>
              <a:gd name="connsiteY0" fmla="*/ 19460 h 1152083"/>
              <a:gd name="connsiteX1" fmla="*/ 1283323 w 1885774"/>
              <a:gd name="connsiteY1" fmla="*/ 0 h 1152083"/>
              <a:gd name="connsiteX2" fmla="*/ 1885774 w 1885774"/>
              <a:gd name="connsiteY2" fmla="*/ 1152083 h 1152083"/>
              <a:gd name="connsiteX3" fmla="*/ 619306 w 1885774"/>
              <a:gd name="connsiteY3" fmla="*/ 1135876 h 1152083"/>
              <a:gd name="connsiteX4" fmla="*/ 0 w 1885774"/>
              <a:gd name="connsiteY4" fmla="*/ 19460 h 1152083"/>
              <a:gd name="connsiteX0" fmla="*/ 0 w 1864511"/>
              <a:gd name="connsiteY0" fmla="*/ 19460 h 1135876"/>
              <a:gd name="connsiteX1" fmla="*/ 1283323 w 1864511"/>
              <a:gd name="connsiteY1" fmla="*/ 0 h 1135876"/>
              <a:gd name="connsiteX2" fmla="*/ 1864511 w 1864511"/>
              <a:gd name="connsiteY2" fmla="*/ 1130818 h 1135876"/>
              <a:gd name="connsiteX3" fmla="*/ 619306 w 1864511"/>
              <a:gd name="connsiteY3" fmla="*/ 1135876 h 1135876"/>
              <a:gd name="connsiteX4" fmla="*/ 0 w 1864511"/>
              <a:gd name="connsiteY4" fmla="*/ 19460 h 1135876"/>
              <a:gd name="connsiteX0" fmla="*/ 0 w 1896410"/>
              <a:gd name="connsiteY0" fmla="*/ 19460 h 1152083"/>
              <a:gd name="connsiteX1" fmla="*/ 1283323 w 1896410"/>
              <a:gd name="connsiteY1" fmla="*/ 0 h 1152083"/>
              <a:gd name="connsiteX2" fmla="*/ 1896410 w 1896410"/>
              <a:gd name="connsiteY2" fmla="*/ 1152083 h 1152083"/>
              <a:gd name="connsiteX3" fmla="*/ 619306 w 1896410"/>
              <a:gd name="connsiteY3" fmla="*/ 1135876 h 1152083"/>
              <a:gd name="connsiteX4" fmla="*/ 0 w 1896410"/>
              <a:gd name="connsiteY4" fmla="*/ 19460 h 115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410" h="1152083">
                <a:moveTo>
                  <a:pt x="0" y="19460"/>
                </a:moveTo>
                <a:lnTo>
                  <a:pt x="1283323" y="0"/>
                </a:lnTo>
                <a:lnTo>
                  <a:pt x="1896410" y="1152083"/>
                </a:lnTo>
                <a:lnTo>
                  <a:pt x="619306" y="1135876"/>
                </a:lnTo>
                <a:lnTo>
                  <a:pt x="0" y="19460"/>
                </a:lnTo>
                <a:close/>
              </a:path>
            </a:pathLst>
          </a:cu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0 Rectángulo"/>
          <p:cNvSpPr/>
          <p:nvPr/>
        </p:nvSpPr>
        <p:spPr>
          <a:xfrm rot="12423943">
            <a:off x="3054865" y="3359891"/>
            <a:ext cx="1864420" cy="1216795"/>
          </a:xfrm>
          <a:custGeom>
            <a:avLst/>
            <a:gdLst>
              <a:gd name="connsiteX0" fmla="*/ 0 w 1392793"/>
              <a:gd name="connsiteY0" fmla="*/ 0 h 1296144"/>
              <a:gd name="connsiteX1" fmla="*/ 1392793 w 1392793"/>
              <a:gd name="connsiteY1" fmla="*/ 0 h 1296144"/>
              <a:gd name="connsiteX2" fmla="*/ 1392793 w 1392793"/>
              <a:gd name="connsiteY2" fmla="*/ 1296144 h 1296144"/>
              <a:gd name="connsiteX3" fmla="*/ 0 w 1392793"/>
              <a:gd name="connsiteY3" fmla="*/ 1296144 h 1296144"/>
              <a:gd name="connsiteX4" fmla="*/ 0 w 1392793"/>
              <a:gd name="connsiteY4" fmla="*/ 0 h 1296144"/>
              <a:gd name="connsiteX0" fmla="*/ 0 w 1959562"/>
              <a:gd name="connsiteY0" fmla="*/ 0 h 1296144"/>
              <a:gd name="connsiteX1" fmla="*/ 1392793 w 1959562"/>
              <a:gd name="connsiteY1" fmla="*/ 0 h 1296144"/>
              <a:gd name="connsiteX2" fmla="*/ 1959562 w 1959562"/>
              <a:gd name="connsiteY2" fmla="*/ 1092570 h 1296144"/>
              <a:gd name="connsiteX3" fmla="*/ 0 w 1959562"/>
              <a:gd name="connsiteY3" fmla="*/ 1296144 h 1296144"/>
              <a:gd name="connsiteX4" fmla="*/ 0 w 1959562"/>
              <a:gd name="connsiteY4" fmla="*/ 0 h 1296144"/>
              <a:gd name="connsiteX0" fmla="*/ 0 w 1959562"/>
              <a:gd name="connsiteY0" fmla="*/ 15130 h 1311274"/>
              <a:gd name="connsiteX1" fmla="*/ 1183903 w 1959562"/>
              <a:gd name="connsiteY1" fmla="*/ 0 h 1311274"/>
              <a:gd name="connsiteX2" fmla="*/ 1959562 w 1959562"/>
              <a:gd name="connsiteY2" fmla="*/ 1107700 h 1311274"/>
              <a:gd name="connsiteX3" fmla="*/ 0 w 1959562"/>
              <a:gd name="connsiteY3" fmla="*/ 1311274 h 1311274"/>
              <a:gd name="connsiteX4" fmla="*/ 0 w 1959562"/>
              <a:gd name="connsiteY4" fmla="*/ 15130 h 1311274"/>
              <a:gd name="connsiteX0" fmla="*/ 0 w 1959562"/>
              <a:gd name="connsiteY0" fmla="*/ 15130 h 1107700"/>
              <a:gd name="connsiteX1" fmla="*/ 1183903 w 1959562"/>
              <a:gd name="connsiteY1" fmla="*/ 0 h 1107700"/>
              <a:gd name="connsiteX2" fmla="*/ 1959562 w 1959562"/>
              <a:gd name="connsiteY2" fmla="*/ 1107700 h 1107700"/>
              <a:gd name="connsiteX3" fmla="*/ 852709 w 1959562"/>
              <a:gd name="connsiteY3" fmla="*/ 910849 h 1107700"/>
              <a:gd name="connsiteX4" fmla="*/ 0 w 1959562"/>
              <a:gd name="connsiteY4" fmla="*/ 15130 h 1107700"/>
              <a:gd name="connsiteX0" fmla="*/ 0 w 1959562"/>
              <a:gd name="connsiteY0" fmla="*/ 15130 h 1134024"/>
              <a:gd name="connsiteX1" fmla="*/ 1183903 w 1959562"/>
              <a:gd name="connsiteY1" fmla="*/ 0 h 1134024"/>
              <a:gd name="connsiteX2" fmla="*/ 1959562 w 1959562"/>
              <a:gd name="connsiteY2" fmla="*/ 1107700 h 1134024"/>
              <a:gd name="connsiteX3" fmla="*/ 661197 w 1959562"/>
              <a:gd name="connsiteY3" fmla="*/ 1134024 h 1134024"/>
              <a:gd name="connsiteX4" fmla="*/ 0 w 1959562"/>
              <a:gd name="connsiteY4" fmla="*/ 15130 h 1134024"/>
              <a:gd name="connsiteX0" fmla="*/ 0 w 2002726"/>
              <a:gd name="connsiteY0" fmla="*/ 28240 h 1134024"/>
              <a:gd name="connsiteX1" fmla="*/ 1227067 w 2002726"/>
              <a:gd name="connsiteY1" fmla="*/ 0 h 1134024"/>
              <a:gd name="connsiteX2" fmla="*/ 2002726 w 2002726"/>
              <a:gd name="connsiteY2" fmla="*/ 1107700 h 1134024"/>
              <a:gd name="connsiteX3" fmla="*/ 704361 w 2002726"/>
              <a:gd name="connsiteY3" fmla="*/ 1134024 h 1134024"/>
              <a:gd name="connsiteX4" fmla="*/ 0 w 2002726"/>
              <a:gd name="connsiteY4" fmla="*/ 28240 h 1134024"/>
              <a:gd name="connsiteX0" fmla="*/ 0 w 2002726"/>
              <a:gd name="connsiteY0" fmla="*/ 0 h 1105784"/>
              <a:gd name="connsiteX1" fmla="*/ 1218863 w 2002726"/>
              <a:gd name="connsiteY1" fmla="*/ 99973 h 1105784"/>
              <a:gd name="connsiteX2" fmla="*/ 2002726 w 2002726"/>
              <a:gd name="connsiteY2" fmla="*/ 1079460 h 1105784"/>
              <a:gd name="connsiteX3" fmla="*/ 704361 w 2002726"/>
              <a:gd name="connsiteY3" fmla="*/ 1105784 h 1105784"/>
              <a:gd name="connsiteX4" fmla="*/ 0 w 2002726"/>
              <a:gd name="connsiteY4" fmla="*/ 0 h 1105784"/>
              <a:gd name="connsiteX0" fmla="*/ 0 w 2002726"/>
              <a:gd name="connsiteY0" fmla="*/ 0 h 1105784"/>
              <a:gd name="connsiteX1" fmla="*/ 1272683 w 2002726"/>
              <a:gd name="connsiteY1" fmla="*/ 44339 h 1105784"/>
              <a:gd name="connsiteX2" fmla="*/ 2002726 w 2002726"/>
              <a:gd name="connsiteY2" fmla="*/ 1079460 h 1105784"/>
              <a:gd name="connsiteX3" fmla="*/ 704361 w 2002726"/>
              <a:gd name="connsiteY3" fmla="*/ 1105784 h 1105784"/>
              <a:gd name="connsiteX4" fmla="*/ 0 w 2002726"/>
              <a:gd name="connsiteY4" fmla="*/ 0 h 1105784"/>
              <a:gd name="connsiteX0" fmla="*/ 0 w 1949563"/>
              <a:gd name="connsiteY0" fmla="*/ 0 h 1127049"/>
              <a:gd name="connsiteX1" fmla="*/ 1219520 w 1949563"/>
              <a:gd name="connsiteY1" fmla="*/ 65604 h 1127049"/>
              <a:gd name="connsiteX2" fmla="*/ 1949563 w 1949563"/>
              <a:gd name="connsiteY2" fmla="*/ 1100725 h 1127049"/>
              <a:gd name="connsiteX3" fmla="*/ 651198 w 1949563"/>
              <a:gd name="connsiteY3" fmla="*/ 1127049 h 1127049"/>
              <a:gd name="connsiteX4" fmla="*/ 0 w 1949563"/>
              <a:gd name="connsiteY4" fmla="*/ 0 h 1127049"/>
              <a:gd name="connsiteX0" fmla="*/ 0 w 2002726"/>
              <a:gd name="connsiteY0" fmla="*/ 0 h 1095151"/>
              <a:gd name="connsiteX1" fmla="*/ 1272683 w 2002726"/>
              <a:gd name="connsiteY1" fmla="*/ 33706 h 1095151"/>
              <a:gd name="connsiteX2" fmla="*/ 2002726 w 2002726"/>
              <a:gd name="connsiteY2" fmla="*/ 1068827 h 1095151"/>
              <a:gd name="connsiteX3" fmla="*/ 704361 w 2002726"/>
              <a:gd name="connsiteY3" fmla="*/ 1095151 h 1095151"/>
              <a:gd name="connsiteX4" fmla="*/ 0 w 2002726"/>
              <a:gd name="connsiteY4" fmla="*/ 0 h 1095151"/>
              <a:gd name="connsiteX0" fmla="*/ 0 w 2002726"/>
              <a:gd name="connsiteY0" fmla="*/ 8826 h 1103977"/>
              <a:gd name="connsiteX1" fmla="*/ 1283318 w 2002726"/>
              <a:gd name="connsiteY1" fmla="*/ 0 h 1103977"/>
              <a:gd name="connsiteX2" fmla="*/ 2002726 w 2002726"/>
              <a:gd name="connsiteY2" fmla="*/ 1077653 h 1103977"/>
              <a:gd name="connsiteX3" fmla="*/ 704361 w 2002726"/>
              <a:gd name="connsiteY3" fmla="*/ 1103977 h 1103977"/>
              <a:gd name="connsiteX4" fmla="*/ 0 w 2002726"/>
              <a:gd name="connsiteY4" fmla="*/ 8826 h 1103977"/>
              <a:gd name="connsiteX0" fmla="*/ 0 w 1864505"/>
              <a:gd name="connsiteY0" fmla="*/ 8826 h 1173346"/>
              <a:gd name="connsiteX1" fmla="*/ 1283318 w 1864505"/>
              <a:gd name="connsiteY1" fmla="*/ 0 h 1173346"/>
              <a:gd name="connsiteX2" fmla="*/ 1864505 w 1864505"/>
              <a:gd name="connsiteY2" fmla="*/ 1173346 h 1173346"/>
              <a:gd name="connsiteX3" fmla="*/ 704361 w 1864505"/>
              <a:gd name="connsiteY3" fmla="*/ 1103977 h 1173346"/>
              <a:gd name="connsiteX4" fmla="*/ 0 w 1864505"/>
              <a:gd name="connsiteY4" fmla="*/ 8826 h 1173346"/>
              <a:gd name="connsiteX0" fmla="*/ 0 w 1864505"/>
              <a:gd name="connsiteY0" fmla="*/ 8826 h 1173346"/>
              <a:gd name="connsiteX1" fmla="*/ 1283318 w 1864505"/>
              <a:gd name="connsiteY1" fmla="*/ 0 h 1173346"/>
              <a:gd name="connsiteX2" fmla="*/ 1864505 w 1864505"/>
              <a:gd name="connsiteY2" fmla="*/ 1173346 h 1173346"/>
              <a:gd name="connsiteX3" fmla="*/ 629936 w 1864505"/>
              <a:gd name="connsiteY3" fmla="*/ 1146507 h 1173346"/>
              <a:gd name="connsiteX4" fmla="*/ 0 w 1864505"/>
              <a:gd name="connsiteY4" fmla="*/ 8826 h 1173346"/>
              <a:gd name="connsiteX0" fmla="*/ 0 w 1864505"/>
              <a:gd name="connsiteY0" fmla="*/ 0 h 1164520"/>
              <a:gd name="connsiteX1" fmla="*/ 1176995 w 1864505"/>
              <a:gd name="connsiteY1" fmla="*/ 97500 h 1164520"/>
              <a:gd name="connsiteX2" fmla="*/ 1864505 w 1864505"/>
              <a:gd name="connsiteY2" fmla="*/ 1164520 h 1164520"/>
              <a:gd name="connsiteX3" fmla="*/ 629936 w 1864505"/>
              <a:gd name="connsiteY3" fmla="*/ 1137681 h 1164520"/>
              <a:gd name="connsiteX4" fmla="*/ 0 w 1864505"/>
              <a:gd name="connsiteY4" fmla="*/ 0 h 1164520"/>
              <a:gd name="connsiteX0" fmla="*/ 0 w 1864505"/>
              <a:gd name="connsiteY0" fmla="*/ 19460 h 1183980"/>
              <a:gd name="connsiteX1" fmla="*/ 1283323 w 1864505"/>
              <a:gd name="connsiteY1" fmla="*/ 0 h 1183980"/>
              <a:gd name="connsiteX2" fmla="*/ 1864505 w 1864505"/>
              <a:gd name="connsiteY2" fmla="*/ 1183980 h 1183980"/>
              <a:gd name="connsiteX3" fmla="*/ 629936 w 1864505"/>
              <a:gd name="connsiteY3" fmla="*/ 1157141 h 1183980"/>
              <a:gd name="connsiteX4" fmla="*/ 0 w 1864505"/>
              <a:gd name="connsiteY4" fmla="*/ 19460 h 1183980"/>
              <a:gd name="connsiteX0" fmla="*/ 0 w 1864505"/>
              <a:gd name="connsiteY0" fmla="*/ 19460 h 1183980"/>
              <a:gd name="connsiteX1" fmla="*/ 1283323 w 1864505"/>
              <a:gd name="connsiteY1" fmla="*/ 0 h 1183980"/>
              <a:gd name="connsiteX2" fmla="*/ 1864505 w 1864505"/>
              <a:gd name="connsiteY2" fmla="*/ 1183980 h 1183980"/>
              <a:gd name="connsiteX3" fmla="*/ 619306 w 1864505"/>
              <a:gd name="connsiteY3" fmla="*/ 1135876 h 1183980"/>
              <a:gd name="connsiteX4" fmla="*/ 0 w 1864505"/>
              <a:gd name="connsiteY4" fmla="*/ 19460 h 1183980"/>
              <a:gd name="connsiteX0" fmla="*/ 0 w 1855037"/>
              <a:gd name="connsiteY0" fmla="*/ 14622 h 1183980"/>
              <a:gd name="connsiteX1" fmla="*/ 1273855 w 1855037"/>
              <a:gd name="connsiteY1" fmla="*/ 0 h 1183980"/>
              <a:gd name="connsiteX2" fmla="*/ 1855037 w 1855037"/>
              <a:gd name="connsiteY2" fmla="*/ 1183980 h 1183980"/>
              <a:gd name="connsiteX3" fmla="*/ 609838 w 1855037"/>
              <a:gd name="connsiteY3" fmla="*/ 1135876 h 1183980"/>
              <a:gd name="connsiteX4" fmla="*/ 0 w 1855037"/>
              <a:gd name="connsiteY4" fmla="*/ 14622 h 1183980"/>
              <a:gd name="connsiteX0" fmla="*/ 0 w 1855037"/>
              <a:gd name="connsiteY0" fmla="*/ 14622 h 1183980"/>
              <a:gd name="connsiteX1" fmla="*/ 1273855 w 1855037"/>
              <a:gd name="connsiteY1" fmla="*/ 0 h 1183980"/>
              <a:gd name="connsiteX2" fmla="*/ 1855037 w 1855037"/>
              <a:gd name="connsiteY2" fmla="*/ 1183980 h 1183980"/>
              <a:gd name="connsiteX3" fmla="*/ 571965 w 1855037"/>
              <a:gd name="connsiteY3" fmla="*/ 1155228 h 1183980"/>
              <a:gd name="connsiteX4" fmla="*/ 0 w 1855037"/>
              <a:gd name="connsiteY4" fmla="*/ 14622 h 1183980"/>
              <a:gd name="connsiteX0" fmla="*/ 0 w 1883442"/>
              <a:gd name="connsiteY0" fmla="*/ 14622 h 1169466"/>
              <a:gd name="connsiteX1" fmla="*/ 1273855 w 1883442"/>
              <a:gd name="connsiteY1" fmla="*/ 0 h 1169466"/>
              <a:gd name="connsiteX2" fmla="*/ 1883442 w 1883442"/>
              <a:gd name="connsiteY2" fmla="*/ 1169466 h 1169466"/>
              <a:gd name="connsiteX3" fmla="*/ 571965 w 1883442"/>
              <a:gd name="connsiteY3" fmla="*/ 1155228 h 1169466"/>
              <a:gd name="connsiteX4" fmla="*/ 0 w 1883442"/>
              <a:gd name="connsiteY4" fmla="*/ 14622 h 1169466"/>
              <a:gd name="connsiteX0" fmla="*/ 0 w 1859875"/>
              <a:gd name="connsiteY0" fmla="*/ 14622 h 1193448"/>
              <a:gd name="connsiteX1" fmla="*/ 1273855 w 1859875"/>
              <a:gd name="connsiteY1" fmla="*/ 0 h 1193448"/>
              <a:gd name="connsiteX2" fmla="*/ 1859875 w 1859875"/>
              <a:gd name="connsiteY2" fmla="*/ 1193448 h 1193448"/>
              <a:gd name="connsiteX3" fmla="*/ 571965 w 1859875"/>
              <a:gd name="connsiteY3" fmla="*/ 1155228 h 1193448"/>
              <a:gd name="connsiteX4" fmla="*/ 0 w 1859875"/>
              <a:gd name="connsiteY4" fmla="*/ 14622 h 1193448"/>
              <a:gd name="connsiteX0" fmla="*/ 0 w 1859875"/>
              <a:gd name="connsiteY0" fmla="*/ 0 h 1178826"/>
              <a:gd name="connsiteX1" fmla="*/ 1248988 w 1859875"/>
              <a:gd name="connsiteY1" fmla="*/ 10685 h 1178826"/>
              <a:gd name="connsiteX2" fmla="*/ 1859875 w 1859875"/>
              <a:gd name="connsiteY2" fmla="*/ 1178826 h 1178826"/>
              <a:gd name="connsiteX3" fmla="*/ 571965 w 1859875"/>
              <a:gd name="connsiteY3" fmla="*/ 1140606 h 1178826"/>
              <a:gd name="connsiteX4" fmla="*/ 0 w 1859875"/>
              <a:gd name="connsiteY4" fmla="*/ 0 h 1178826"/>
              <a:gd name="connsiteX0" fmla="*/ 0 w 1867313"/>
              <a:gd name="connsiteY0" fmla="*/ 0 h 1168725"/>
              <a:gd name="connsiteX1" fmla="*/ 1256426 w 1867313"/>
              <a:gd name="connsiteY1" fmla="*/ 584 h 1168725"/>
              <a:gd name="connsiteX2" fmla="*/ 1867313 w 1867313"/>
              <a:gd name="connsiteY2" fmla="*/ 1168725 h 1168725"/>
              <a:gd name="connsiteX3" fmla="*/ 579403 w 1867313"/>
              <a:gd name="connsiteY3" fmla="*/ 1130505 h 1168725"/>
              <a:gd name="connsiteX4" fmla="*/ 0 w 1867313"/>
              <a:gd name="connsiteY4" fmla="*/ 0 h 1168725"/>
              <a:gd name="connsiteX0" fmla="*/ 0 w 1874971"/>
              <a:gd name="connsiteY0" fmla="*/ 0 h 1183711"/>
              <a:gd name="connsiteX1" fmla="*/ 1264084 w 1874971"/>
              <a:gd name="connsiteY1" fmla="*/ 15570 h 1183711"/>
              <a:gd name="connsiteX2" fmla="*/ 1874971 w 1874971"/>
              <a:gd name="connsiteY2" fmla="*/ 1183711 h 1183711"/>
              <a:gd name="connsiteX3" fmla="*/ 587061 w 1874971"/>
              <a:gd name="connsiteY3" fmla="*/ 1145491 h 1183711"/>
              <a:gd name="connsiteX4" fmla="*/ 0 w 1874971"/>
              <a:gd name="connsiteY4" fmla="*/ 0 h 1183711"/>
              <a:gd name="connsiteX0" fmla="*/ 0 w 1862537"/>
              <a:gd name="connsiteY0" fmla="*/ 0 h 1196364"/>
              <a:gd name="connsiteX1" fmla="*/ 1251650 w 1862537"/>
              <a:gd name="connsiteY1" fmla="*/ 28223 h 1196364"/>
              <a:gd name="connsiteX2" fmla="*/ 1862537 w 1862537"/>
              <a:gd name="connsiteY2" fmla="*/ 1196364 h 1196364"/>
              <a:gd name="connsiteX3" fmla="*/ 574627 w 1862537"/>
              <a:gd name="connsiteY3" fmla="*/ 1158144 h 1196364"/>
              <a:gd name="connsiteX4" fmla="*/ 0 w 1862537"/>
              <a:gd name="connsiteY4" fmla="*/ 0 h 1196364"/>
              <a:gd name="connsiteX0" fmla="*/ 0 w 1864420"/>
              <a:gd name="connsiteY0" fmla="*/ 0 h 1216795"/>
              <a:gd name="connsiteX1" fmla="*/ 1251650 w 1864420"/>
              <a:gd name="connsiteY1" fmla="*/ 28223 h 1216795"/>
              <a:gd name="connsiteX2" fmla="*/ 1864420 w 1864420"/>
              <a:gd name="connsiteY2" fmla="*/ 1216795 h 1216795"/>
              <a:gd name="connsiteX3" fmla="*/ 574627 w 1864420"/>
              <a:gd name="connsiteY3" fmla="*/ 1158144 h 1216795"/>
              <a:gd name="connsiteX4" fmla="*/ 0 w 1864420"/>
              <a:gd name="connsiteY4" fmla="*/ 0 h 121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420" h="1216795">
                <a:moveTo>
                  <a:pt x="0" y="0"/>
                </a:moveTo>
                <a:lnTo>
                  <a:pt x="1251650" y="28223"/>
                </a:lnTo>
                <a:lnTo>
                  <a:pt x="1864420" y="1216795"/>
                </a:lnTo>
                <a:lnTo>
                  <a:pt x="574627" y="1158144"/>
                </a:lnTo>
                <a:lnTo>
                  <a:pt x="0" y="0"/>
                </a:lnTo>
                <a:close/>
              </a:path>
            </a:pathLst>
          </a:custGeom>
          <a:solidFill>
            <a:srgbClr val="0033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Cheurón"/>
          <p:cNvSpPr/>
          <p:nvPr/>
        </p:nvSpPr>
        <p:spPr>
          <a:xfrm rot="16200000">
            <a:off x="3885329" y="1371749"/>
            <a:ext cx="1512168" cy="432049"/>
          </a:xfrm>
          <a:prstGeom prst="chevron">
            <a:avLst>
              <a:gd name="adj" fmla="val 2718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5" name="34 Cheurón"/>
          <p:cNvSpPr/>
          <p:nvPr/>
        </p:nvSpPr>
        <p:spPr>
          <a:xfrm rot="1890367">
            <a:off x="5705386" y="4460489"/>
            <a:ext cx="1512168" cy="432049"/>
          </a:xfrm>
          <a:prstGeom prst="chevron">
            <a:avLst>
              <a:gd name="adj" fmla="val 2718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6" name="35 Cheurón"/>
          <p:cNvSpPr/>
          <p:nvPr/>
        </p:nvSpPr>
        <p:spPr>
          <a:xfrm rot="8745377">
            <a:off x="2094167" y="4534288"/>
            <a:ext cx="1512168" cy="432049"/>
          </a:xfrm>
          <a:prstGeom prst="chevron">
            <a:avLst>
              <a:gd name="adj" fmla="val 2718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2081171" y="1931348"/>
            <a:ext cx="12666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E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4101231" y="4735304"/>
            <a:ext cx="106311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11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</a:t>
            </a:r>
            <a:endParaRPr lang="es-E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6084168" y="1782976"/>
            <a:ext cx="97174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11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endParaRPr lang="es-E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24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Ramirez Ramirez, Manuel Vicente</dc:creator>
  <cp:lastModifiedBy>Ramirez Ramirez, Manuel Vicente</cp:lastModifiedBy>
  <cp:revision>5</cp:revision>
  <dcterms:created xsi:type="dcterms:W3CDTF">2019-11-21T15:47:42Z</dcterms:created>
  <dcterms:modified xsi:type="dcterms:W3CDTF">2019-11-21T19:24:08Z</dcterms:modified>
</cp:coreProperties>
</file>