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4AFF-1578-43A2-BAC2-0C4F8D2081E4}" type="datetimeFigureOut">
              <a:rPr lang="es-CL" smtClean="0"/>
              <a:t>22-11-2019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1E4-DB6F-4AAA-AEE9-0DD6F4B56A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434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4AFF-1578-43A2-BAC2-0C4F8D2081E4}" type="datetimeFigureOut">
              <a:rPr lang="es-CL" smtClean="0"/>
              <a:t>22-11-2019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1E4-DB6F-4AAA-AEE9-0DD6F4B56A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177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4AFF-1578-43A2-BAC2-0C4F8D2081E4}" type="datetimeFigureOut">
              <a:rPr lang="es-CL" smtClean="0"/>
              <a:t>22-11-2019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1E4-DB6F-4AAA-AEE9-0DD6F4B56A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57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4AFF-1578-43A2-BAC2-0C4F8D2081E4}" type="datetimeFigureOut">
              <a:rPr lang="es-CL" smtClean="0"/>
              <a:t>22-11-2019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1E4-DB6F-4AAA-AEE9-0DD6F4B56A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267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4AFF-1578-43A2-BAC2-0C4F8D2081E4}" type="datetimeFigureOut">
              <a:rPr lang="es-CL" smtClean="0"/>
              <a:t>22-11-2019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1E4-DB6F-4AAA-AEE9-0DD6F4B56A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076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4AFF-1578-43A2-BAC2-0C4F8D2081E4}" type="datetimeFigureOut">
              <a:rPr lang="es-CL" smtClean="0"/>
              <a:t>22-11-2019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1E4-DB6F-4AAA-AEE9-0DD6F4B56A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360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4AFF-1578-43A2-BAC2-0C4F8D2081E4}" type="datetimeFigureOut">
              <a:rPr lang="es-CL" smtClean="0"/>
              <a:t>22-11-2019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1E4-DB6F-4AAA-AEE9-0DD6F4B56A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160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4AFF-1578-43A2-BAC2-0C4F8D2081E4}" type="datetimeFigureOut">
              <a:rPr lang="es-CL" smtClean="0"/>
              <a:t>22-11-2019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1E4-DB6F-4AAA-AEE9-0DD6F4B56A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559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4AFF-1578-43A2-BAC2-0C4F8D2081E4}" type="datetimeFigureOut">
              <a:rPr lang="es-CL" smtClean="0"/>
              <a:t>22-11-2019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1E4-DB6F-4AAA-AEE9-0DD6F4B56A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85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4AFF-1578-43A2-BAC2-0C4F8D2081E4}" type="datetimeFigureOut">
              <a:rPr lang="es-CL" smtClean="0"/>
              <a:t>22-11-2019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1E4-DB6F-4AAA-AEE9-0DD6F4B56A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77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4AFF-1578-43A2-BAC2-0C4F8D2081E4}" type="datetimeFigureOut">
              <a:rPr lang="es-CL" smtClean="0"/>
              <a:t>22-11-2019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1E4-DB6F-4AAA-AEE9-0DD6F4B56A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321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4AFF-1578-43A2-BAC2-0C4F8D2081E4}" type="datetimeFigureOut">
              <a:rPr lang="es-CL" smtClean="0"/>
              <a:t>22-11-2019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51E4-DB6F-4AAA-AEE9-0DD6F4B56A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298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83793"/>
            <a:ext cx="671883" cy="741790"/>
          </a:xfrm>
          <a:prstGeom prst="rect">
            <a:avLst/>
          </a:prstGeom>
        </p:spPr>
      </p:pic>
      <p:grpSp>
        <p:nvGrpSpPr>
          <p:cNvPr id="13" name="12 Grupo"/>
          <p:cNvGrpSpPr/>
          <p:nvPr/>
        </p:nvGrpSpPr>
        <p:grpSpPr>
          <a:xfrm>
            <a:off x="500791" y="791181"/>
            <a:ext cx="784616" cy="602033"/>
            <a:chOff x="500791" y="791181"/>
            <a:chExt cx="784616" cy="60203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791" y="791181"/>
              <a:ext cx="784616" cy="6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2098">
              <a:off x="808138" y="1024880"/>
              <a:ext cx="189491" cy="209207"/>
            </a:xfrm>
            <a:prstGeom prst="rect">
              <a:avLst/>
            </a:prstGeom>
          </p:spPr>
        </p:pic>
      </p:grpSp>
      <p:grpSp>
        <p:nvGrpSpPr>
          <p:cNvPr id="8" name="7 Grupo"/>
          <p:cNvGrpSpPr/>
          <p:nvPr/>
        </p:nvGrpSpPr>
        <p:grpSpPr>
          <a:xfrm>
            <a:off x="6540527" y="2132855"/>
            <a:ext cx="902557" cy="390818"/>
            <a:chOff x="1716883" y="1700808"/>
            <a:chExt cx="976426" cy="46898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883" y="1700808"/>
              <a:ext cx="563079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6 CuadroTexto"/>
            <p:cNvSpPr txBox="1"/>
            <p:nvPr/>
          </p:nvSpPr>
          <p:spPr>
            <a:xfrm>
              <a:off x="2103333" y="1855858"/>
              <a:ext cx="589976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050" dirty="0" err="1" smtClean="0"/>
                <a:t>statics</a:t>
              </a:r>
              <a:endParaRPr lang="es-CL" sz="1400" dirty="0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2123729" y="2132855"/>
            <a:ext cx="961487" cy="390818"/>
            <a:chOff x="1716883" y="1700808"/>
            <a:chExt cx="1040179" cy="468982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883" y="1700808"/>
              <a:ext cx="563079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18 CuadroTexto"/>
            <p:cNvSpPr txBox="1"/>
            <p:nvPr/>
          </p:nvSpPr>
          <p:spPr>
            <a:xfrm>
              <a:off x="2106390" y="1855858"/>
              <a:ext cx="65067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050" dirty="0" err="1" smtClean="0"/>
                <a:t>models</a:t>
              </a:r>
              <a:endParaRPr lang="es-CL" sz="1400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3491880" y="2132855"/>
            <a:ext cx="866908" cy="390818"/>
            <a:chOff x="1716883" y="1700808"/>
            <a:chExt cx="937860" cy="468982"/>
          </a:xfrm>
        </p:grpSpPr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883" y="1700808"/>
              <a:ext cx="563079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21 CuadroTexto"/>
            <p:cNvSpPr txBox="1"/>
            <p:nvPr/>
          </p:nvSpPr>
          <p:spPr>
            <a:xfrm>
              <a:off x="2106389" y="1855858"/>
              <a:ext cx="548354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050" dirty="0" err="1" smtClean="0"/>
                <a:t>views</a:t>
              </a:r>
              <a:endParaRPr lang="es-CL" sz="1400" dirty="0"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5004049" y="2132855"/>
            <a:ext cx="797980" cy="390818"/>
            <a:chOff x="1716883" y="1700808"/>
            <a:chExt cx="863290" cy="468982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883" y="1700808"/>
              <a:ext cx="563079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24 CuadroTexto"/>
            <p:cNvSpPr txBox="1"/>
            <p:nvPr/>
          </p:nvSpPr>
          <p:spPr>
            <a:xfrm>
              <a:off x="2106390" y="1855858"/>
              <a:ext cx="47378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050" dirty="0" err="1" smtClean="0"/>
                <a:t>core</a:t>
              </a:r>
              <a:endParaRPr lang="es-CL" sz="1400" dirty="0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630029" y="2132855"/>
            <a:ext cx="1160262" cy="390818"/>
            <a:chOff x="1716883" y="1700808"/>
            <a:chExt cx="1255225" cy="468982"/>
          </a:xfrm>
        </p:grpSpPr>
        <p:pic>
          <p:nvPicPr>
            <p:cNvPr id="27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883" y="1700808"/>
              <a:ext cx="563079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27 CuadroTexto"/>
            <p:cNvSpPr txBox="1"/>
            <p:nvPr/>
          </p:nvSpPr>
          <p:spPr>
            <a:xfrm>
              <a:off x="2106394" y="1855858"/>
              <a:ext cx="865714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050" dirty="0" err="1" smtClean="0"/>
                <a:t>controllers</a:t>
              </a:r>
              <a:endParaRPr lang="es-CL" sz="1400" dirty="0"/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6992204" y="2633044"/>
            <a:ext cx="604132" cy="291900"/>
            <a:chOff x="1716883" y="1869598"/>
            <a:chExt cx="604132" cy="291900"/>
          </a:xfrm>
        </p:grpSpPr>
        <p:pic>
          <p:nvPicPr>
            <p:cNvPr id="39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883" y="1869598"/>
              <a:ext cx="343099" cy="263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39 CuadroTexto"/>
            <p:cNvSpPr txBox="1"/>
            <p:nvPr/>
          </p:nvSpPr>
          <p:spPr>
            <a:xfrm>
              <a:off x="1982461" y="1915277"/>
              <a:ext cx="338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000" dirty="0" err="1" smtClean="0"/>
                <a:t>css</a:t>
              </a:r>
              <a:endParaRPr lang="es-CL" dirty="0"/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6993934" y="3497140"/>
            <a:ext cx="530394" cy="291900"/>
            <a:chOff x="1716883" y="1869598"/>
            <a:chExt cx="530394" cy="291900"/>
          </a:xfrm>
        </p:grpSpPr>
        <p:pic>
          <p:nvPicPr>
            <p:cNvPr id="45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883" y="1869598"/>
              <a:ext cx="343099" cy="263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45 CuadroTexto"/>
            <p:cNvSpPr txBox="1"/>
            <p:nvPr/>
          </p:nvSpPr>
          <p:spPr>
            <a:xfrm>
              <a:off x="1982461" y="191527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000" dirty="0" err="1" smtClean="0"/>
                <a:t>js</a:t>
              </a:r>
              <a:endParaRPr lang="es-CL" dirty="0"/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6995028" y="4433244"/>
            <a:ext cx="817332" cy="291900"/>
            <a:chOff x="1716883" y="1869598"/>
            <a:chExt cx="817332" cy="291900"/>
          </a:xfrm>
        </p:grpSpPr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883" y="1869598"/>
              <a:ext cx="343099" cy="263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48 CuadroTexto"/>
            <p:cNvSpPr txBox="1"/>
            <p:nvPr/>
          </p:nvSpPr>
          <p:spPr>
            <a:xfrm>
              <a:off x="1982461" y="1915277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000" dirty="0" err="1" smtClean="0"/>
                <a:t>images</a:t>
              </a:r>
              <a:endParaRPr lang="es-CL" dirty="0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5436097" y="2658168"/>
            <a:ext cx="461816" cy="244315"/>
            <a:chOff x="5268035" y="2564904"/>
            <a:chExt cx="748504" cy="337580"/>
          </a:xfrm>
        </p:grpSpPr>
        <p:pic>
          <p:nvPicPr>
            <p:cNvPr id="50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2564904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54 CuadroTexto"/>
            <p:cNvSpPr txBox="1"/>
            <p:nvPr/>
          </p:nvSpPr>
          <p:spPr>
            <a:xfrm>
              <a:off x="5427916" y="2678583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AutoLoad</a:t>
              </a:r>
              <a:endParaRPr lang="es-CL" sz="1400" dirty="0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5436098" y="3059879"/>
            <a:ext cx="377749" cy="244315"/>
            <a:chOff x="5268035" y="2966615"/>
            <a:chExt cx="612248" cy="337580"/>
          </a:xfrm>
        </p:grpSpPr>
        <p:pic>
          <p:nvPicPr>
            <p:cNvPr id="56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2966615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56 CuadroTexto"/>
            <p:cNvSpPr txBox="1"/>
            <p:nvPr/>
          </p:nvSpPr>
          <p:spPr>
            <a:xfrm>
              <a:off x="5427915" y="3080294"/>
              <a:ext cx="4523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Config</a:t>
              </a:r>
              <a:endParaRPr lang="es-CL" sz="1400" dirty="0"/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5436096" y="3491927"/>
            <a:ext cx="472695" cy="244315"/>
            <a:chOff x="5268035" y="3398663"/>
            <a:chExt cx="766137" cy="337580"/>
          </a:xfrm>
        </p:grpSpPr>
        <p:pic>
          <p:nvPicPr>
            <p:cNvPr id="58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3398663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58 CuadroTexto"/>
            <p:cNvSpPr txBox="1"/>
            <p:nvPr/>
          </p:nvSpPr>
          <p:spPr>
            <a:xfrm>
              <a:off x="5427916" y="3512342"/>
              <a:ext cx="6062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Controller</a:t>
              </a:r>
              <a:endParaRPr lang="es-CL" sz="1400" dirty="0"/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5436096" y="3923975"/>
            <a:ext cx="462805" cy="244315"/>
            <a:chOff x="5268035" y="3830711"/>
            <a:chExt cx="750107" cy="337580"/>
          </a:xfrm>
        </p:grpSpPr>
        <p:pic>
          <p:nvPicPr>
            <p:cNvPr id="60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3830711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60 CuadroTexto"/>
            <p:cNvSpPr txBox="1"/>
            <p:nvPr/>
          </p:nvSpPr>
          <p:spPr>
            <a:xfrm>
              <a:off x="5427916" y="3944390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Functions</a:t>
              </a:r>
              <a:endParaRPr lang="es-CL" sz="1400" dirty="0"/>
            </a:p>
          </p:txBody>
        </p:sp>
      </p:grpSp>
      <p:grpSp>
        <p:nvGrpSpPr>
          <p:cNvPr id="71" name="70 Grupo"/>
          <p:cNvGrpSpPr/>
          <p:nvPr/>
        </p:nvGrpSpPr>
        <p:grpSpPr>
          <a:xfrm>
            <a:off x="5436096" y="4356023"/>
            <a:ext cx="389951" cy="244315"/>
            <a:chOff x="5268035" y="4262759"/>
            <a:chExt cx="632026" cy="337580"/>
          </a:xfrm>
        </p:grpSpPr>
        <p:pic>
          <p:nvPicPr>
            <p:cNvPr id="62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4262759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62 CuadroTexto"/>
            <p:cNvSpPr txBox="1"/>
            <p:nvPr/>
          </p:nvSpPr>
          <p:spPr>
            <a:xfrm>
              <a:off x="5442885" y="4376438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/>
                <a:t>M</a:t>
              </a:r>
              <a:r>
                <a:rPr lang="es-CL" sz="800" dirty="0" err="1" smtClean="0"/>
                <a:t>odel</a:t>
              </a:r>
              <a:endParaRPr lang="es-CL" sz="1400" dirty="0"/>
            </a:p>
          </p:txBody>
        </p:sp>
      </p:grpSp>
      <p:grpSp>
        <p:nvGrpSpPr>
          <p:cNvPr id="72" name="71 Grupo"/>
          <p:cNvGrpSpPr/>
          <p:nvPr/>
        </p:nvGrpSpPr>
        <p:grpSpPr>
          <a:xfrm>
            <a:off x="5436096" y="4788211"/>
            <a:ext cx="397863" cy="244315"/>
            <a:chOff x="5268035" y="4694947"/>
            <a:chExt cx="644850" cy="337580"/>
          </a:xfrm>
        </p:grpSpPr>
        <p:pic>
          <p:nvPicPr>
            <p:cNvPr id="64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4694947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64 CuadroTexto"/>
            <p:cNvSpPr txBox="1"/>
            <p:nvPr/>
          </p:nvSpPr>
          <p:spPr>
            <a:xfrm>
              <a:off x="5442885" y="4808626"/>
              <a:ext cx="4700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Router</a:t>
              </a:r>
              <a:endParaRPr lang="es-CL" sz="1400" dirty="0"/>
            </a:p>
          </p:txBody>
        </p:sp>
      </p:grpSp>
      <p:grpSp>
        <p:nvGrpSpPr>
          <p:cNvPr id="73" name="72 Grupo"/>
          <p:cNvGrpSpPr/>
          <p:nvPr/>
        </p:nvGrpSpPr>
        <p:grpSpPr>
          <a:xfrm>
            <a:off x="5436096" y="5220259"/>
            <a:ext cx="349401" cy="244315"/>
            <a:chOff x="5268035" y="5126995"/>
            <a:chExt cx="566304" cy="337580"/>
          </a:xfrm>
        </p:grpSpPr>
        <p:pic>
          <p:nvPicPr>
            <p:cNvPr id="66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5126995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66 CuadroTexto"/>
            <p:cNvSpPr txBox="1"/>
            <p:nvPr/>
          </p:nvSpPr>
          <p:spPr>
            <a:xfrm>
              <a:off x="5442885" y="5240674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smtClean="0"/>
                <a:t>View</a:t>
              </a:r>
              <a:endParaRPr lang="es-CL" sz="1400" dirty="0"/>
            </a:p>
          </p:txBody>
        </p:sp>
      </p:grpSp>
      <p:grpSp>
        <p:nvGrpSpPr>
          <p:cNvPr id="68" name="67 Grupo"/>
          <p:cNvGrpSpPr/>
          <p:nvPr/>
        </p:nvGrpSpPr>
        <p:grpSpPr>
          <a:xfrm>
            <a:off x="3923928" y="2708920"/>
            <a:ext cx="974426" cy="291900"/>
            <a:chOff x="1716883" y="1869598"/>
            <a:chExt cx="974426" cy="291900"/>
          </a:xfrm>
        </p:grpSpPr>
        <p:pic>
          <p:nvPicPr>
            <p:cNvPr id="69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883" y="1869598"/>
              <a:ext cx="343099" cy="263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69 CuadroTexto"/>
            <p:cNvSpPr txBox="1"/>
            <p:nvPr/>
          </p:nvSpPr>
          <p:spPr>
            <a:xfrm>
              <a:off x="1982461" y="1915277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000" dirty="0" err="1" smtClean="0"/>
                <a:t>templates</a:t>
              </a:r>
              <a:endParaRPr lang="es-CL" dirty="0"/>
            </a:p>
          </p:txBody>
        </p:sp>
      </p:grpSp>
      <p:grpSp>
        <p:nvGrpSpPr>
          <p:cNvPr id="79" name="78 Grupo"/>
          <p:cNvGrpSpPr/>
          <p:nvPr/>
        </p:nvGrpSpPr>
        <p:grpSpPr>
          <a:xfrm>
            <a:off x="4242523" y="3162224"/>
            <a:ext cx="401485" cy="244315"/>
            <a:chOff x="5268035" y="2564904"/>
            <a:chExt cx="650721" cy="337580"/>
          </a:xfrm>
        </p:grpSpPr>
        <p:pic>
          <p:nvPicPr>
            <p:cNvPr id="80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2564904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80 CuadroTexto"/>
            <p:cNvSpPr txBox="1"/>
            <p:nvPr/>
          </p:nvSpPr>
          <p:spPr>
            <a:xfrm>
              <a:off x="5427916" y="2678583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Header</a:t>
              </a:r>
              <a:endParaRPr lang="es-CL" sz="1400" dirty="0"/>
            </a:p>
          </p:txBody>
        </p:sp>
      </p:grpSp>
      <p:grpSp>
        <p:nvGrpSpPr>
          <p:cNvPr id="82" name="81 Grupo"/>
          <p:cNvGrpSpPr/>
          <p:nvPr/>
        </p:nvGrpSpPr>
        <p:grpSpPr>
          <a:xfrm>
            <a:off x="4248904" y="3594412"/>
            <a:ext cx="391929" cy="244315"/>
            <a:chOff x="5268035" y="2564904"/>
            <a:chExt cx="635232" cy="337580"/>
          </a:xfrm>
        </p:grpSpPr>
        <p:pic>
          <p:nvPicPr>
            <p:cNvPr id="83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2564904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83 CuadroTexto"/>
            <p:cNvSpPr txBox="1"/>
            <p:nvPr/>
          </p:nvSpPr>
          <p:spPr>
            <a:xfrm>
              <a:off x="5442885" y="2678583"/>
              <a:ext cx="4603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Footer</a:t>
              </a:r>
              <a:endParaRPr lang="es-CL" sz="1400" dirty="0"/>
            </a:p>
          </p:txBody>
        </p:sp>
      </p:grpSp>
      <p:grpSp>
        <p:nvGrpSpPr>
          <p:cNvPr id="85" name="84 Grupo"/>
          <p:cNvGrpSpPr/>
          <p:nvPr/>
        </p:nvGrpSpPr>
        <p:grpSpPr>
          <a:xfrm>
            <a:off x="4253192" y="4026460"/>
            <a:ext cx="421265" cy="244315"/>
            <a:chOff x="5268035" y="2564904"/>
            <a:chExt cx="682781" cy="337580"/>
          </a:xfrm>
        </p:grpSpPr>
        <p:pic>
          <p:nvPicPr>
            <p:cNvPr id="86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2564904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86 CuadroTexto"/>
            <p:cNvSpPr txBox="1"/>
            <p:nvPr/>
          </p:nvSpPr>
          <p:spPr>
            <a:xfrm>
              <a:off x="5427916" y="2678583"/>
              <a:ext cx="5229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Nav-hor</a:t>
              </a:r>
              <a:endParaRPr lang="es-CL" sz="1400" dirty="0"/>
            </a:p>
          </p:txBody>
        </p:sp>
      </p:grpSp>
      <p:grpSp>
        <p:nvGrpSpPr>
          <p:cNvPr id="88" name="87 Grupo"/>
          <p:cNvGrpSpPr/>
          <p:nvPr/>
        </p:nvGrpSpPr>
        <p:grpSpPr>
          <a:xfrm>
            <a:off x="4243960" y="4458508"/>
            <a:ext cx="425876" cy="244315"/>
            <a:chOff x="5268035" y="2564904"/>
            <a:chExt cx="690253" cy="337580"/>
          </a:xfrm>
        </p:grpSpPr>
        <p:pic>
          <p:nvPicPr>
            <p:cNvPr id="89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2564904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89 CuadroTexto"/>
            <p:cNvSpPr txBox="1"/>
            <p:nvPr/>
          </p:nvSpPr>
          <p:spPr>
            <a:xfrm>
              <a:off x="5412946" y="2678583"/>
              <a:ext cx="5453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Nav-vert</a:t>
              </a:r>
              <a:endParaRPr lang="es-CL" sz="1400" dirty="0"/>
            </a:p>
          </p:txBody>
        </p:sp>
      </p:grpSp>
      <p:grpSp>
        <p:nvGrpSpPr>
          <p:cNvPr id="91" name="90 Grupo"/>
          <p:cNvGrpSpPr/>
          <p:nvPr/>
        </p:nvGrpSpPr>
        <p:grpSpPr>
          <a:xfrm>
            <a:off x="3923928" y="4818548"/>
            <a:ext cx="358622" cy="244315"/>
            <a:chOff x="5268035" y="2564904"/>
            <a:chExt cx="581249" cy="337580"/>
          </a:xfrm>
        </p:grpSpPr>
        <p:pic>
          <p:nvPicPr>
            <p:cNvPr id="92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2564904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92 CuadroTexto"/>
            <p:cNvSpPr txBox="1"/>
            <p:nvPr/>
          </p:nvSpPr>
          <p:spPr>
            <a:xfrm>
              <a:off x="5412946" y="2678583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smtClean="0"/>
                <a:t>Home</a:t>
              </a:r>
              <a:endParaRPr lang="es-CL" sz="1400" dirty="0"/>
            </a:p>
          </p:txBody>
        </p:sp>
      </p:grpSp>
      <p:grpSp>
        <p:nvGrpSpPr>
          <p:cNvPr id="94" name="93 Grupo"/>
          <p:cNvGrpSpPr/>
          <p:nvPr/>
        </p:nvGrpSpPr>
        <p:grpSpPr>
          <a:xfrm>
            <a:off x="3932924" y="5220259"/>
            <a:ext cx="351044" cy="244315"/>
            <a:chOff x="5268035" y="2564904"/>
            <a:chExt cx="568967" cy="337580"/>
          </a:xfrm>
        </p:grpSpPr>
        <p:pic>
          <p:nvPicPr>
            <p:cNvPr id="95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2564904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95 CuadroTexto"/>
            <p:cNvSpPr txBox="1"/>
            <p:nvPr/>
          </p:nvSpPr>
          <p:spPr>
            <a:xfrm>
              <a:off x="5427916" y="2678583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Login</a:t>
              </a:r>
              <a:endParaRPr lang="es-CL" sz="1400" dirty="0"/>
            </a:p>
          </p:txBody>
        </p:sp>
      </p:grpSp>
      <p:grpSp>
        <p:nvGrpSpPr>
          <p:cNvPr id="97" name="96 Grupo"/>
          <p:cNvGrpSpPr/>
          <p:nvPr/>
        </p:nvGrpSpPr>
        <p:grpSpPr>
          <a:xfrm>
            <a:off x="2555776" y="2730316"/>
            <a:ext cx="499399" cy="244315"/>
            <a:chOff x="5268035" y="2564904"/>
            <a:chExt cx="809418" cy="337580"/>
          </a:xfrm>
        </p:grpSpPr>
        <p:pic>
          <p:nvPicPr>
            <p:cNvPr id="98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2564904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98 CuadroTexto"/>
            <p:cNvSpPr txBox="1"/>
            <p:nvPr/>
          </p:nvSpPr>
          <p:spPr>
            <a:xfrm>
              <a:off x="5427916" y="2678583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UserModel</a:t>
              </a:r>
              <a:endParaRPr lang="es-CL" sz="1400" dirty="0"/>
            </a:p>
          </p:txBody>
        </p:sp>
      </p:grpSp>
      <p:grpSp>
        <p:nvGrpSpPr>
          <p:cNvPr id="100" name="99 Grupo"/>
          <p:cNvGrpSpPr/>
          <p:nvPr/>
        </p:nvGrpSpPr>
        <p:grpSpPr>
          <a:xfrm>
            <a:off x="1065291" y="2730176"/>
            <a:ext cx="653194" cy="244315"/>
            <a:chOff x="5268035" y="2564904"/>
            <a:chExt cx="1058686" cy="337580"/>
          </a:xfrm>
        </p:grpSpPr>
        <p:pic>
          <p:nvPicPr>
            <p:cNvPr id="101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35" y="2564904"/>
              <a:ext cx="313467" cy="337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101 CuadroTexto"/>
            <p:cNvSpPr txBox="1"/>
            <p:nvPr/>
          </p:nvSpPr>
          <p:spPr>
            <a:xfrm>
              <a:off x="5409482" y="2678583"/>
              <a:ext cx="9172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SessionController</a:t>
              </a:r>
              <a:endParaRPr lang="es-CL" sz="1400" dirty="0"/>
            </a:p>
          </p:txBody>
        </p:sp>
      </p:grpSp>
      <p:grpSp>
        <p:nvGrpSpPr>
          <p:cNvPr id="74" name="73 Grupo"/>
          <p:cNvGrpSpPr/>
          <p:nvPr/>
        </p:nvGrpSpPr>
        <p:grpSpPr>
          <a:xfrm>
            <a:off x="7319269" y="3064788"/>
            <a:ext cx="349075" cy="236170"/>
            <a:chOff x="7740352" y="3215435"/>
            <a:chExt cx="565775" cy="326326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3215435"/>
              <a:ext cx="290856" cy="326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102 CuadroTexto"/>
            <p:cNvSpPr txBox="1"/>
            <p:nvPr/>
          </p:nvSpPr>
          <p:spPr>
            <a:xfrm>
              <a:off x="7911468" y="3284984"/>
              <a:ext cx="3946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main</a:t>
              </a:r>
              <a:endParaRPr lang="es-CL" sz="1400" dirty="0"/>
            </a:p>
          </p:txBody>
        </p:sp>
      </p:grpSp>
      <p:grpSp>
        <p:nvGrpSpPr>
          <p:cNvPr id="75" name="74 Grupo"/>
          <p:cNvGrpSpPr/>
          <p:nvPr/>
        </p:nvGrpSpPr>
        <p:grpSpPr>
          <a:xfrm>
            <a:off x="7316602" y="3843980"/>
            <a:ext cx="351742" cy="233092"/>
            <a:chOff x="6958910" y="5339175"/>
            <a:chExt cx="570099" cy="322073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910" y="5339175"/>
              <a:ext cx="303905" cy="322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104 CuadroTexto"/>
            <p:cNvSpPr txBox="1"/>
            <p:nvPr/>
          </p:nvSpPr>
          <p:spPr>
            <a:xfrm>
              <a:off x="7134349" y="5391688"/>
              <a:ext cx="3946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800" dirty="0" err="1" smtClean="0"/>
                <a:t>main</a:t>
              </a:r>
              <a:endParaRPr lang="es-CL" sz="1400" dirty="0"/>
            </a:p>
          </p:txBody>
        </p:sp>
      </p:grpSp>
      <p:cxnSp>
        <p:nvCxnSpPr>
          <p:cNvPr id="107" name="106 Conector angular"/>
          <p:cNvCxnSpPr>
            <a:stCxn id="1029" idx="2"/>
            <a:endCxn id="27" idx="0"/>
          </p:cNvCxnSpPr>
          <p:nvPr/>
        </p:nvCxnSpPr>
        <p:spPr>
          <a:xfrm rot="5400000">
            <a:off x="521864" y="1761619"/>
            <a:ext cx="739641" cy="28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109 Conector angular"/>
          <p:cNvCxnSpPr>
            <a:stCxn id="1029" idx="2"/>
            <a:endCxn id="18" idx="0"/>
          </p:cNvCxnSpPr>
          <p:nvPr/>
        </p:nvCxnSpPr>
        <p:spPr>
          <a:xfrm rot="16200000" flipH="1">
            <a:off x="1268712" y="1017600"/>
            <a:ext cx="739642" cy="1490869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111 Conector angular"/>
          <p:cNvCxnSpPr>
            <a:stCxn id="1029" idx="2"/>
            <a:endCxn id="21" idx="0"/>
          </p:cNvCxnSpPr>
          <p:nvPr/>
        </p:nvCxnSpPr>
        <p:spPr>
          <a:xfrm rot="16200000" flipH="1">
            <a:off x="1952788" y="333524"/>
            <a:ext cx="739642" cy="285902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113 Conector angular"/>
          <p:cNvCxnSpPr>
            <a:stCxn id="1029" idx="2"/>
            <a:endCxn id="24" idx="0"/>
          </p:cNvCxnSpPr>
          <p:nvPr/>
        </p:nvCxnSpPr>
        <p:spPr>
          <a:xfrm rot="16200000" flipH="1">
            <a:off x="2708873" y="-422560"/>
            <a:ext cx="739642" cy="437119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115 Conector angular"/>
          <p:cNvCxnSpPr>
            <a:stCxn id="1029" idx="2"/>
            <a:endCxn id="1030" idx="0"/>
          </p:cNvCxnSpPr>
          <p:nvPr/>
        </p:nvCxnSpPr>
        <p:spPr>
          <a:xfrm rot="16200000" flipH="1">
            <a:off x="3477111" y="-1190799"/>
            <a:ext cx="739642" cy="590766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117 Conector angular"/>
          <p:cNvCxnSpPr>
            <a:stCxn id="27" idx="2"/>
            <a:endCxn id="101" idx="1"/>
          </p:cNvCxnSpPr>
          <p:nvPr/>
        </p:nvCxnSpPr>
        <p:spPr>
          <a:xfrm rot="16200000" flipH="1">
            <a:off x="798061" y="2585103"/>
            <a:ext cx="359439" cy="175022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119 Conector angular"/>
          <p:cNvCxnSpPr>
            <a:stCxn id="18" idx="2"/>
            <a:endCxn id="98" idx="1"/>
          </p:cNvCxnSpPr>
          <p:nvPr/>
        </p:nvCxnSpPr>
        <p:spPr>
          <a:xfrm rot="16200000" flipH="1">
            <a:off x="2290084" y="2586781"/>
            <a:ext cx="359579" cy="171806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21" idx="2"/>
            <a:endCxn id="69" idx="1"/>
          </p:cNvCxnSpPr>
          <p:nvPr/>
        </p:nvCxnSpPr>
        <p:spPr>
          <a:xfrm rot="16200000" flipH="1">
            <a:off x="3664197" y="2580818"/>
            <a:ext cx="347654" cy="171808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123 Conector angular"/>
          <p:cNvCxnSpPr>
            <a:stCxn id="21" idx="2"/>
            <a:endCxn id="92" idx="1"/>
          </p:cNvCxnSpPr>
          <p:nvPr/>
        </p:nvCxnSpPr>
        <p:spPr>
          <a:xfrm rot="16200000" flipH="1">
            <a:off x="2614119" y="3630896"/>
            <a:ext cx="2447811" cy="171808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125 Conector angular"/>
          <p:cNvCxnSpPr>
            <a:stCxn id="21" idx="2"/>
            <a:endCxn id="95" idx="1"/>
          </p:cNvCxnSpPr>
          <p:nvPr/>
        </p:nvCxnSpPr>
        <p:spPr>
          <a:xfrm rot="16200000" flipH="1">
            <a:off x="2417761" y="3827254"/>
            <a:ext cx="2849522" cy="180804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1023 Conector angular"/>
          <p:cNvCxnSpPr>
            <a:stCxn id="69" idx="2"/>
            <a:endCxn id="80" idx="1"/>
          </p:cNvCxnSpPr>
          <p:nvPr/>
        </p:nvCxnSpPr>
        <p:spPr>
          <a:xfrm rot="16200000" flipH="1">
            <a:off x="4012898" y="3054757"/>
            <a:ext cx="312204" cy="147045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6" name="1025 Conector angular"/>
          <p:cNvCxnSpPr>
            <a:stCxn id="69" idx="2"/>
            <a:endCxn id="83" idx="1"/>
          </p:cNvCxnSpPr>
          <p:nvPr/>
        </p:nvCxnSpPr>
        <p:spPr>
          <a:xfrm rot="16200000" flipH="1">
            <a:off x="3799995" y="3267661"/>
            <a:ext cx="744392" cy="153426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1027 Conector angular"/>
          <p:cNvCxnSpPr>
            <a:stCxn id="69" idx="2"/>
            <a:endCxn id="89" idx="1"/>
          </p:cNvCxnSpPr>
          <p:nvPr/>
        </p:nvCxnSpPr>
        <p:spPr>
          <a:xfrm rot="16200000" flipH="1">
            <a:off x="3365475" y="3702181"/>
            <a:ext cx="1608488" cy="148482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5" name="1034 Conector angular"/>
          <p:cNvCxnSpPr>
            <a:stCxn id="69" idx="2"/>
            <a:endCxn id="86" idx="1"/>
          </p:cNvCxnSpPr>
          <p:nvPr/>
        </p:nvCxnSpPr>
        <p:spPr>
          <a:xfrm rot="16200000" flipH="1">
            <a:off x="3586115" y="3481541"/>
            <a:ext cx="1176440" cy="157714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7" name="1036 Conector angular"/>
          <p:cNvCxnSpPr>
            <a:stCxn id="24" idx="2"/>
            <a:endCxn id="50" idx="1"/>
          </p:cNvCxnSpPr>
          <p:nvPr/>
        </p:nvCxnSpPr>
        <p:spPr>
          <a:xfrm rot="16200000" flipH="1">
            <a:off x="5206478" y="2550706"/>
            <a:ext cx="287431" cy="171807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9" name="1038 Conector angular"/>
          <p:cNvCxnSpPr>
            <a:stCxn id="24" idx="2"/>
            <a:endCxn id="56" idx="1"/>
          </p:cNvCxnSpPr>
          <p:nvPr/>
        </p:nvCxnSpPr>
        <p:spPr>
          <a:xfrm rot="16200000" flipH="1">
            <a:off x="5005623" y="2751562"/>
            <a:ext cx="689142" cy="171808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1" name="1040 Conector angular"/>
          <p:cNvCxnSpPr>
            <a:stCxn id="24" idx="2"/>
            <a:endCxn id="58" idx="1"/>
          </p:cNvCxnSpPr>
          <p:nvPr/>
        </p:nvCxnSpPr>
        <p:spPr>
          <a:xfrm rot="16200000" flipH="1">
            <a:off x="4789598" y="2967587"/>
            <a:ext cx="1121190" cy="171806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1042 Conector angular"/>
          <p:cNvCxnSpPr>
            <a:stCxn id="24" idx="2"/>
            <a:endCxn id="60" idx="1"/>
          </p:cNvCxnSpPr>
          <p:nvPr/>
        </p:nvCxnSpPr>
        <p:spPr>
          <a:xfrm rot="16200000" flipH="1">
            <a:off x="4573574" y="3183611"/>
            <a:ext cx="1553238" cy="171806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5" name="1044 Conector angular"/>
          <p:cNvCxnSpPr>
            <a:stCxn id="24" idx="2"/>
            <a:endCxn id="62" idx="1"/>
          </p:cNvCxnSpPr>
          <p:nvPr/>
        </p:nvCxnSpPr>
        <p:spPr>
          <a:xfrm rot="16200000" flipH="1">
            <a:off x="4357550" y="3399635"/>
            <a:ext cx="1985286" cy="171806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7" name="1046 Conector angular"/>
          <p:cNvCxnSpPr>
            <a:stCxn id="24" idx="2"/>
            <a:endCxn id="64" idx="1"/>
          </p:cNvCxnSpPr>
          <p:nvPr/>
        </p:nvCxnSpPr>
        <p:spPr>
          <a:xfrm rot="16200000" flipH="1">
            <a:off x="4141456" y="3615729"/>
            <a:ext cx="2417474" cy="171806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9" name="1048 Conector angular"/>
          <p:cNvCxnSpPr>
            <a:stCxn id="24" idx="2"/>
            <a:endCxn id="66" idx="1"/>
          </p:cNvCxnSpPr>
          <p:nvPr/>
        </p:nvCxnSpPr>
        <p:spPr>
          <a:xfrm rot="16200000" flipH="1">
            <a:off x="3925432" y="3831753"/>
            <a:ext cx="2849522" cy="171806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1" name="1050 Conector angular"/>
          <p:cNvCxnSpPr>
            <a:stCxn id="1030" idx="2"/>
            <a:endCxn id="39" idx="1"/>
          </p:cNvCxnSpPr>
          <p:nvPr/>
        </p:nvCxnSpPr>
        <p:spPr>
          <a:xfrm rot="16200000" flipH="1">
            <a:off x="6760597" y="2533066"/>
            <a:ext cx="271778" cy="191436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3" name="1052 Conector angular"/>
          <p:cNvCxnSpPr>
            <a:stCxn id="39" idx="2"/>
            <a:endCxn id="1033" idx="1"/>
          </p:cNvCxnSpPr>
          <p:nvPr/>
        </p:nvCxnSpPr>
        <p:spPr>
          <a:xfrm rot="16200000" flipH="1">
            <a:off x="7098226" y="2961829"/>
            <a:ext cx="286571" cy="155515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5" name="1054 Conector angular"/>
          <p:cNvCxnSpPr>
            <a:stCxn id="1030" idx="2"/>
            <a:endCxn id="45" idx="1"/>
          </p:cNvCxnSpPr>
          <p:nvPr/>
        </p:nvCxnSpPr>
        <p:spPr>
          <a:xfrm rot="16200000" flipH="1">
            <a:off x="6329414" y="2964249"/>
            <a:ext cx="1135874" cy="193166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7" name="1056 Conector angular"/>
          <p:cNvCxnSpPr>
            <a:stCxn id="1030" idx="2"/>
            <a:endCxn id="48" idx="1"/>
          </p:cNvCxnSpPr>
          <p:nvPr/>
        </p:nvCxnSpPr>
        <p:spPr>
          <a:xfrm rot="16200000" flipH="1">
            <a:off x="5861909" y="3431754"/>
            <a:ext cx="2071978" cy="194260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9" name="1058 Conector angular"/>
          <p:cNvCxnSpPr>
            <a:stCxn id="45" idx="2"/>
            <a:endCxn id="1031" idx="1"/>
          </p:cNvCxnSpPr>
          <p:nvPr/>
        </p:nvCxnSpPr>
        <p:spPr>
          <a:xfrm rot="16200000" flipH="1">
            <a:off x="7140979" y="3784903"/>
            <a:ext cx="200128" cy="151118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163 CuadroTexto"/>
          <p:cNvSpPr txBox="1"/>
          <p:nvPr/>
        </p:nvSpPr>
        <p:spPr>
          <a:xfrm>
            <a:off x="1107485" y="1094778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 smtClean="0"/>
              <a:t>Proyecto</a:t>
            </a:r>
            <a:endParaRPr lang="es-CL" sz="1400" dirty="0"/>
          </a:p>
        </p:txBody>
      </p:sp>
      <p:sp>
        <p:nvSpPr>
          <p:cNvPr id="1060" name="1059 Rectángulo"/>
          <p:cNvSpPr/>
          <p:nvPr/>
        </p:nvSpPr>
        <p:spPr>
          <a:xfrm>
            <a:off x="2823919" y="116632"/>
            <a:ext cx="31043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Estructura de archivos</a:t>
            </a:r>
            <a:endParaRPr lang="es-E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503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195736" y="2225010"/>
            <a:ext cx="1008112" cy="33989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err="1" smtClean="0"/>
              <a:t>index</a:t>
            </a:r>
            <a:endParaRPr lang="es-CL" sz="12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2339752" y="2915708"/>
            <a:ext cx="1080120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 err="1" smtClean="0"/>
              <a:t>AutoLoad</a:t>
            </a:r>
            <a:endParaRPr lang="es-CL" sz="1100" dirty="0"/>
          </a:p>
        </p:txBody>
      </p:sp>
      <p:sp>
        <p:nvSpPr>
          <p:cNvPr id="6" name="5 Abrir llave"/>
          <p:cNvSpPr/>
          <p:nvPr/>
        </p:nvSpPr>
        <p:spPr>
          <a:xfrm>
            <a:off x="3419872" y="2624809"/>
            <a:ext cx="3168352" cy="864096"/>
          </a:xfrm>
          <a:prstGeom prst="leftBrace">
            <a:avLst>
              <a:gd name="adj1" fmla="val 8333"/>
              <a:gd name="adj2" fmla="val 54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687525"/>
            <a:ext cx="1877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err="1" smtClean="0"/>
              <a:t>core</a:t>
            </a:r>
            <a:r>
              <a:rPr lang="es-CL" sz="1400" dirty="0" smtClean="0"/>
              <a:t>/</a:t>
            </a:r>
            <a:r>
              <a:rPr lang="es-CL" sz="1400" dirty="0" err="1" smtClean="0"/>
              <a:t>class_name</a:t>
            </a:r>
            <a:endParaRPr lang="es-CL" sz="1400" dirty="0" smtClean="0"/>
          </a:p>
          <a:p>
            <a:r>
              <a:rPr lang="es-CL" sz="1400" dirty="0" err="1" smtClean="0"/>
              <a:t>controllers</a:t>
            </a:r>
            <a:r>
              <a:rPr lang="es-CL" sz="1400" dirty="0" smtClean="0"/>
              <a:t>/</a:t>
            </a:r>
            <a:r>
              <a:rPr lang="es-CL" sz="1400" dirty="0" err="1" smtClean="0"/>
              <a:t>class_name</a:t>
            </a:r>
            <a:endParaRPr lang="es-CL" sz="1400" dirty="0" smtClean="0"/>
          </a:p>
          <a:p>
            <a:r>
              <a:rPr lang="es-CL" sz="1400" dirty="0" err="1" smtClean="0"/>
              <a:t>models</a:t>
            </a:r>
            <a:r>
              <a:rPr lang="es-CL" sz="1400" dirty="0" smtClean="0"/>
              <a:t>/</a:t>
            </a:r>
            <a:r>
              <a:rPr lang="es-CL" sz="1400" dirty="0" err="1" smtClean="0"/>
              <a:t>class_name</a:t>
            </a:r>
            <a:endParaRPr lang="es-CL" sz="1400" dirty="0" smtClean="0"/>
          </a:p>
        </p:txBody>
      </p:sp>
      <p:sp>
        <p:nvSpPr>
          <p:cNvPr id="8" name="7 Rectángulo redondeado"/>
          <p:cNvSpPr/>
          <p:nvPr/>
        </p:nvSpPr>
        <p:spPr>
          <a:xfrm>
            <a:off x="2051720" y="3789040"/>
            <a:ext cx="1080120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 err="1" smtClean="0"/>
              <a:t>Router</a:t>
            </a:r>
            <a:endParaRPr lang="es-CL" sz="1100" dirty="0"/>
          </a:p>
        </p:txBody>
      </p:sp>
      <p:cxnSp>
        <p:nvCxnSpPr>
          <p:cNvPr id="12" name="11 Conector curvado"/>
          <p:cNvCxnSpPr>
            <a:stCxn id="4" idx="4"/>
            <a:endCxn id="5" idx="0"/>
          </p:cNvCxnSpPr>
          <p:nvPr/>
        </p:nvCxnSpPr>
        <p:spPr>
          <a:xfrm rot="16200000" flipH="1">
            <a:off x="2614400" y="2650296"/>
            <a:ext cx="350804" cy="18002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curvado"/>
          <p:cNvCxnSpPr>
            <a:stCxn id="5" idx="2"/>
            <a:endCxn id="8" idx="0"/>
          </p:cNvCxnSpPr>
          <p:nvPr/>
        </p:nvCxnSpPr>
        <p:spPr>
          <a:xfrm rot="5400000">
            <a:off x="2479150" y="3388378"/>
            <a:ext cx="513292" cy="2880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179512" y="188640"/>
            <a:ext cx="8712968" cy="648072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CuadroTexto"/>
          <p:cNvSpPr txBox="1"/>
          <p:nvPr/>
        </p:nvSpPr>
        <p:spPr>
          <a:xfrm>
            <a:off x="107504" y="11663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1.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246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419872" y="485042"/>
            <a:ext cx="1116124" cy="33989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 err="1" smtClean="0"/>
              <a:t>AutoLoad</a:t>
            </a:r>
            <a:endParaRPr lang="es-CL" sz="1100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179512" y="188640"/>
            <a:ext cx="8712968" cy="648072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CuadroTexto"/>
          <p:cNvSpPr txBox="1"/>
          <p:nvPr/>
        </p:nvSpPr>
        <p:spPr>
          <a:xfrm>
            <a:off x="107504" y="11663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  <a:r>
              <a:rPr lang="es-CL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6056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41</Words>
  <Application>Microsoft Office PowerPoint</Application>
  <PresentationFormat>Presentación en pantalla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Ramirez Ramirez, Manuel Vicente</dc:creator>
  <cp:lastModifiedBy>Ramirez Ramirez, Manuel Vicente</cp:lastModifiedBy>
  <cp:revision>20</cp:revision>
  <dcterms:created xsi:type="dcterms:W3CDTF">2019-11-22T12:38:35Z</dcterms:created>
  <dcterms:modified xsi:type="dcterms:W3CDTF">2019-11-22T18:08:44Z</dcterms:modified>
</cp:coreProperties>
</file>