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Zac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Zac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Zac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Zac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Zac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Zac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Path Mapper</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sz="1800"/>
              <a:t>By Loc Huynh, Zachary Serna, Bereket Teweldebrhan, Manuel Vargas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Menu Simplicity</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Similar to the overall aesthetic, the items within the menus and prompts should be to the point, but long enough to provide a complete understanding of each item the user will chose. This will prevent user confusion, and keep users from providing incomplete information because of their lack of understanding with the system.</a:t>
            </a:r>
          </a:p>
          <a:p>
            <a:pPr lvl="0" rtl="0">
              <a:spcBef>
                <a:spcPts val="0"/>
              </a:spcBef>
              <a:buNone/>
            </a:pPr>
            <a:r>
              <a:rPr lang="en"/>
              <a:t>Function:</a:t>
            </a:r>
          </a:p>
          <a:p>
            <a:pPr lvl="0">
              <a:spcBef>
                <a:spcPts val="0"/>
              </a:spcBef>
              <a:buNone/>
            </a:pPr>
            <a:r>
              <a:rPr lang="en"/>
              <a:t>The application shall provide users with menus which are succinct but provide the users with the proper information to explain the menu options function.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Performance</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Providing a fast experience will convince users to return to the application, as well as to help provide an accurate and fast location path query.</a:t>
            </a:r>
          </a:p>
          <a:p>
            <a:pPr lvl="0" rtl="0">
              <a:spcBef>
                <a:spcPts val="0"/>
              </a:spcBef>
              <a:buNone/>
            </a:pPr>
            <a:r>
              <a:rPr lang="en"/>
              <a:t>Function:</a:t>
            </a:r>
          </a:p>
          <a:p>
            <a:pPr lvl="0">
              <a:spcBef>
                <a:spcPts val="0"/>
              </a:spcBef>
              <a:buNone/>
            </a:pPr>
            <a:r>
              <a:rPr lang="en"/>
              <a:t>The application and external cloud based database shall provide a search result for a location or provide the user with the next step in the process in approximately five seconds.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Power Consumption </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The system need to be minimal in power consumption so the users mobile device does not become drained by limited use of our application.</a:t>
            </a:r>
          </a:p>
          <a:p>
            <a:pPr lvl="0" rtl="0">
              <a:spcBef>
                <a:spcPts val="0"/>
              </a:spcBef>
              <a:buNone/>
            </a:pPr>
            <a:r>
              <a:rPr lang="en"/>
              <a:t>Function:</a:t>
            </a:r>
          </a:p>
          <a:p>
            <a:pPr lvl="0">
              <a:spcBef>
                <a:spcPts val="0"/>
              </a:spcBef>
              <a:buNone/>
            </a:pPr>
            <a:r>
              <a:rPr lang="en"/>
              <a:t>The application shall keep GPS location tracking to a minimum to assure minimal use of the battery, saving battery life.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User Identification</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Within the cloud database, users will be identified with an ID number based on the mobile device they are using; however, no database of user names or alias will be kept to provide more privacy for users who will be supporting the system by providing tracking.</a:t>
            </a:r>
          </a:p>
          <a:p>
            <a:pPr lvl="0" rtl="0">
              <a:spcBef>
                <a:spcPts val="0"/>
              </a:spcBef>
              <a:buNone/>
            </a:pPr>
            <a:r>
              <a:rPr lang="en"/>
              <a:t>Function:</a:t>
            </a:r>
          </a:p>
          <a:p>
            <a:pPr lvl="0">
              <a:spcBef>
                <a:spcPts val="0"/>
              </a:spcBef>
              <a:buNone/>
            </a:pPr>
            <a:r>
              <a:rPr lang="en"/>
              <a:t>The system shall not provide any name or alias tracking to prevent invasion of privacy for the user.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Administrative Backend</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To prevent the administrators of the system from having to manually remove database elements, a simple interface will be built to alter database elements as well as provide testing to the system as a whole.</a:t>
            </a:r>
          </a:p>
          <a:p>
            <a:pPr lvl="0" rtl="0">
              <a:spcBef>
                <a:spcPts val="0"/>
              </a:spcBef>
              <a:buNone/>
            </a:pPr>
            <a:r>
              <a:rPr lang="en"/>
              <a:t>Function:</a:t>
            </a:r>
          </a:p>
          <a:p>
            <a:pPr lvl="0">
              <a:spcBef>
                <a:spcPts val="0"/>
              </a:spcBef>
              <a:buNone/>
            </a:pPr>
            <a:r>
              <a:rPr lang="en"/>
              <a:t>The system shall provide an administrator panel to which those who manage the software can provide updates, remove database elements, and tests the system.</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Constraints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Constraints </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No external feedback from clients</a:t>
            </a:r>
          </a:p>
          <a:p>
            <a:pPr indent="-228600" lvl="0" marL="457200" rtl="0">
              <a:spcBef>
                <a:spcPts val="0"/>
              </a:spcBef>
            </a:pPr>
            <a:r>
              <a:rPr lang="en"/>
              <a:t>Lack of testing devices</a:t>
            </a:r>
          </a:p>
          <a:p>
            <a:pPr indent="-228600" lvl="0" marL="457200" rtl="0">
              <a:spcBef>
                <a:spcPts val="0"/>
              </a:spcBef>
            </a:pPr>
            <a:r>
              <a:rPr lang="en"/>
              <a:t>Location use bound to external use</a:t>
            </a:r>
          </a:p>
          <a:p>
            <a:pPr indent="-228600" lvl="0" marL="457200" rtl="0">
              <a:spcBef>
                <a:spcPts val="0"/>
              </a:spcBef>
            </a:pPr>
            <a:r>
              <a:rPr lang="en"/>
              <a:t>Processing power of device </a:t>
            </a:r>
          </a:p>
          <a:p>
            <a:pPr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Data Elements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Class Diagram</a:t>
            </a:r>
          </a:p>
        </p:txBody>
      </p:sp>
      <p:pic>
        <p:nvPicPr>
          <p:cNvPr id="160" name="Shape 160"/>
          <p:cNvPicPr preferRelativeResize="0"/>
          <p:nvPr/>
        </p:nvPicPr>
        <p:blipFill rotWithShape="1">
          <a:blip r:embed="rId3">
            <a:alphaModFix/>
          </a:blip>
          <a:srcRect b="43803" l="20534" r="20763" t="9307"/>
          <a:stretch/>
        </p:blipFill>
        <p:spPr>
          <a:xfrm>
            <a:off x="1938125" y="1343650"/>
            <a:ext cx="5971657" cy="34163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3576775" y="301186"/>
            <a:ext cx="5460175" cy="4541125"/>
          </a:xfrm>
          <a:prstGeom prst="rect">
            <a:avLst/>
          </a:prstGeom>
          <a:noFill/>
          <a:ln>
            <a:noFill/>
          </a:ln>
        </p:spPr>
      </p:pic>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Package Diagram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Path Mapper?		</a:t>
            </a:r>
          </a:p>
        </p:txBody>
      </p:sp>
      <p:sp>
        <p:nvSpPr>
          <p:cNvPr id="66" name="Shape 66"/>
          <p:cNvSpPr txBox="1"/>
          <p:nvPr>
            <p:ph idx="1" type="body"/>
          </p:nvPr>
        </p:nvSpPr>
        <p:spPr>
          <a:xfrm>
            <a:off x="311700" y="1152475"/>
            <a:ext cx="4685100" cy="3416400"/>
          </a:xfrm>
          <a:prstGeom prst="rect">
            <a:avLst/>
          </a:prstGeom>
        </p:spPr>
        <p:txBody>
          <a:bodyPr anchorCtr="0" anchor="t" bIns="91425" lIns="91425" rIns="91425" tIns="91425">
            <a:noAutofit/>
          </a:bodyPr>
          <a:lstStyle/>
          <a:p>
            <a:pPr lvl="0" rtl="0">
              <a:spcBef>
                <a:spcPts val="0"/>
              </a:spcBef>
              <a:buNone/>
            </a:pPr>
            <a:r>
              <a:rPr lang="en"/>
              <a:t>Android app developed using Android Studio in Java</a:t>
            </a:r>
          </a:p>
          <a:p>
            <a:pPr lvl="0" rtl="0">
              <a:spcBef>
                <a:spcPts val="0"/>
              </a:spcBef>
              <a:buNone/>
            </a:pPr>
            <a:r>
              <a:rPr lang="en"/>
              <a:t>Helps people get to previously unmapped areas. If an area hasn’t been mapped, then it allows the user to participate in creating a path to that location.</a:t>
            </a:r>
          </a:p>
          <a:p>
            <a:pPr lvl="0" rtl="0">
              <a:spcBef>
                <a:spcPts val="0"/>
              </a:spcBef>
              <a:buNone/>
            </a:pPr>
            <a:r>
              <a:t/>
            </a:r>
            <a:endParaRPr/>
          </a:p>
          <a:p>
            <a:pPr lvl="0">
              <a:spcBef>
                <a:spcPts val="0"/>
              </a:spcBef>
              <a:buNone/>
            </a:pPr>
            <a:r>
              <a:t/>
            </a:r>
            <a:endParaRPr/>
          </a:p>
        </p:txBody>
      </p:sp>
      <p:pic>
        <p:nvPicPr>
          <p:cNvPr id="67" name="Shape 67"/>
          <p:cNvPicPr preferRelativeResize="0"/>
          <p:nvPr/>
        </p:nvPicPr>
        <p:blipFill>
          <a:blip r:embed="rId3">
            <a:alphaModFix/>
          </a:blip>
          <a:stretch>
            <a:fillRect/>
          </a:stretch>
        </p:blipFill>
        <p:spPr>
          <a:xfrm>
            <a:off x="7064875" y="1244200"/>
            <a:ext cx="1767425" cy="3235223"/>
          </a:xfrm>
          <a:prstGeom prst="rect">
            <a:avLst/>
          </a:prstGeom>
          <a:noFill/>
          <a:ln>
            <a:noFill/>
          </a:ln>
        </p:spPr>
      </p:pic>
      <p:pic>
        <p:nvPicPr>
          <p:cNvPr id="68" name="Shape 68"/>
          <p:cNvPicPr preferRelativeResize="0"/>
          <p:nvPr/>
        </p:nvPicPr>
        <p:blipFill>
          <a:blip r:embed="rId4">
            <a:alphaModFix/>
          </a:blip>
          <a:stretch>
            <a:fillRect/>
          </a:stretch>
        </p:blipFill>
        <p:spPr>
          <a:xfrm>
            <a:off x="5102749" y="1244219"/>
            <a:ext cx="1767425" cy="3143681"/>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State of the Application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Current Challenges and Future</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Continued integration with Database</a:t>
            </a:r>
          </a:p>
          <a:p>
            <a:pPr indent="-228600" lvl="0" marL="457200" rtl="0">
              <a:spcBef>
                <a:spcPts val="0"/>
              </a:spcBef>
            </a:pPr>
            <a:r>
              <a:rPr lang="en"/>
              <a:t>Implementing shortest path to destination. (Processing?)</a:t>
            </a:r>
          </a:p>
          <a:p>
            <a:pPr indent="-228600" lvl="0" marL="457200" rtl="0">
              <a:spcBef>
                <a:spcPts val="0"/>
              </a:spcBef>
            </a:pPr>
            <a:r>
              <a:rPr lang="en"/>
              <a:t>Geopoint oversaturation and recalculation.</a:t>
            </a:r>
          </a:p>
          <a:p>
            <a:pPr lvl="0" rtl="0">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Scope Changes</a:t>
            </a: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Limiting shortest paths to shortest overall path. Save multiple paths for later versions</a:t>
            </a:r>
          </a:p>
          <a:p>
            <a:pPr indent="-228600" lvl="0" marL="457200" rtl="0">
              <a:spcBef>
                <a:spcPts val="0"/>
              </a:spcBef>
            </a:pPr>
            <a:r>
              <a:rPr lang="en"/>
              <a:t>Limit calculations and recalculations due to processing ability.</a:t>
            </a:r>
          </a:p>
          <a:p>
            <a:pPr indent="-228600" lvl="0" marL="457200" rtl="0">
              <a:spcBef>
                <a:spcPts val="0"/>
              </a:spcBef>
            </a:pPr>
            <a:r>
              <a:rPr lang="en"/>
              <a:t>External interface not included initially. Modifications will be handle by database functions.</a:t>
            </a:r>
          </a:p>
          <a:p>
            <a:pPr lvl="0" rt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Completion</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With recent progress, the project will be completed. Next progress will have the team:</a:t>
            </a:r>
          </a:p>
          <a:p>
            <a:pPr indent="-228600" lvl="1" marL="914400" rtl="0">
              <a:spcBef>
                <a:spcPts val="0"/>
              </a:spcBef>
            </a:pPr>
            <a:r>
              <a:rPr lang="en"/>
              <a:t>Store recent path created nodes to database</a:t>
            </a:r>
          </a:p>
          <a:p>
            <a:pPr indent="-228600" lvl="2" marL="1371600" rtl="0">
              <a:spcBef>
                <a:spcPts val="0"/>
              </a:spcBef>
            </a:pPr>
            <a:r>
              <a:rPr lang="en"/>
              <a:t>Ready for database upload function implementation.</a:t>
            </a:r>
          </a:p>
          <a:p>
            <a:pPr indent="-228600" lvl="1" marL="914400" rtl="0">
              <a:spcBef>
                <a:spcPts val="0"/>
              </a:spcBef>
            </a:pPr>
            <a:r>
              <a:rPr lang="en"/>
              <a:t>On search, download necessary location nodes</a:t>
            </a:r>
          </a:p>
          <a:p>
            <a:pPr indent="-228600" lvl="1" marL="914400" rtl="0">
              <a:spcBef>
                <a:spcPts val="0"/>
              </a:spcBef>
            </a:pPr>
            <a:r>
              <a:rPr lang="en"/>
              <a:t>Calculate shortest distance to destination</a:t>
            </a:r>
          </a:p>
          <a:p>
            <a:pPr indent="-228600" lvl="1" marL="914400" rtl="0">
              <a:spcBef>
                <a:spcPts val="0"/>
              </a:spcBef>
            </a:pPr>
            <a:r>
              <a:rPr lang="en"/>
              <a:t>Create navigation path to location (easy).</a:t>
            </a: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Functional Requirements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Precision Crowd-Sourced Data</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To provide an accurate network of paths, it will be necessary to hone in on the phone location with precision, so that any paths that are eventually created by our algorithms are accurate and do not pull in any unneeded geo-points.</a:t>
            </a:r>
          </a:p>
          <a:p>
            <a:pPr lvl="0" rtl="0">
              <a:spcBef>
                <a:spcPts val="0"/>
              </a:spcBef>
              <a:buNone/>
            </a:pPr>
            <a:r>
              <a:rPr lang="en"/>
              <a:t>Function:</a:t>
            </a:r>
          </a:p>
          <a:p>
            <a:pPr lvl="0">
              <a:spcBef>
                <a:spcPts val="0"/>
              </a:spcBef>
              <a:buNone/>
            </a:pPr>
            <a:r>
              <a:rPr lang="en"/>
              <a:t>The application, using fine GPS location tracking, will track the user's mobile device up to three meters of distance to assure precision in the geo-point that will be sent to the external database.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Path Search</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To facilitate the correct path to be chose to a location, the desired location will be searchable via in application search bar which will return potential location points for the user to choose.</a:t>
            </a:r>
          </a:p>
          <a:p>
            <a:pPr lvl="0" rtl="0">
              <a:spcBef>
                <a:spcPts val="0"/>
              </a:spcBef>
              <a:buNone/>
            </a:pPr>
            <a:r>
              <a:rPr lang="en"/>
              <a:t>Function:</a:t>
            </a:r>
          </a:p>
          <a:p>
            <a:pPr lvl="0">
              <a:spcBef>
                <a:spcPts val="0"/>
              </a:spcBef>
              <a:buNone/>
            </a:pPr>
            <a:r>
              <a:rPr lang="en"/>
              <a:t>The application shall utilize a search function to choose from a current list of database stored location which a user will choose from as desired by them.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Path Creation</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After the location has been chosen, if it exist in the database, the system will provide all necessary geo-points to the user's mobile device which will calculate the shortest path to that particular location given their current location.</a:t>
            </a:r>
          </a:p>
          <a:p>
            <a:pPr lvl="0" rtl="0">
              <a:spcBef>
                <a:spcPts val="0"/>
              </a:spcBef>
              <a:buNone/>
            </a:pPr>
            <a:r>
              <a:rPr lang="en"/>
              <a:t>Function:</a:t>
            </a:r>
          </a:p>
          <a:p>
            <a:pPr lvl="0">
              <a:spcBef>
                <a:spcPts val="0"/>
              </a:spcBef>
              <a:buNone/>
            </a:pPr>
            <a:r>
              <a:rPr lang="en"/>
              <a:t>The application shall create the shortest path given geo-points local to the current location. (The Function to provide the shortest path is to be determined)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Database</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400"/>
              <a:t>Purpose:</a:t>
            </a:r>
          </a:p>
          <a:p>
            <a:pPr lvl="0" rtl="0">
              <a:spcBef>
                <a:spcPts val="0"/>
              </a:spcBef>
              <a:buNone/>
            </a:pPr>
            <a:r>
              <a:rPr lang="en" sz="1400"/>
              <a:t>Similar to other services that provide mapping systems, the whole of all the data collected will be stored on an external cloud based database so that users may upload and download only the necessary geo-points for their location to prevent a user from having to store the whole of the database locally on their mobile device.</a:t>
            </a:r>
          </a:p>
          <a:p>
            <a:pPr lvl="0" rtl="0">
              <a:spcBef>
                <a:spcPts val="0"/>
              </a:spcBef>
              <a:buNone/>
            </a:pPr>
            <a:r>
              <a:rPr lang="en" sz="1400"/>
              <a:t>Function:</a:t>
            </a:r>
          </a:p>
          <a:p>
            <a:pPr lvl="0">
              <a:spcBef>
                <a:spcPts val="0"/>
              </a:spcBef>
              <a:buNone/>
            </a:pPr>
            <a:r>
              <a:rPr lang="en" sz="1400"/>
              <a:t>The application shall store geo-points collected during location tracking to a external cloud based database (TBN), which will facilitate the necessary geo-points the location requires to create an effective path. These points should only be stored initially on the mobile device for the duration of the initial path tracking, and then for the shortest path generation.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Current Navigated Path</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Purpose:</a:t>
            </a:r>
          </a:p>
          <a:p>
            <a:pPr lvl="0" rtl="0">
              <a:spcBef>
                <a:spcPts val="0"/>
              </a:spcBef>
              <a:buNone/>
            </a:pPr>
            <a:r>
              <a:rPr lang="en"/>
              <a:t>To provide a sense of location and direction, the system will display the user within the map based image on the mobile device so that the user to view his or her progress to their destination.</a:t>
            </a:r>
          </a:p>
          <a:p>
            <a:pPr lvl="0" rtl="0">
              <a:spcBef>
                <a:spcPts val="0"/>
              </a:spcBef>
              <a:buNone/>
            </a:pPr>
            <a:r>
              <a:rPr lang="en"/>
              <a:t>Function:</a:t>
            </a:r>
          </a:p>
          <a:p>
            <a:pPr lvl="0">
              <a:spcBef>
                <a:spcPts val="0"/>
              </a:spcBef>
              <a:buNone/>
            </a:pPr>
            <a:r>
              <a:rPr lang="en"/>
              <a:t>The application shall provide a visual representation, such as a map view, of the user's current location relative to the path they will be following to their destination, to provide a sense of direction and progress.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Non-Functional Requirements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