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6"/>
  </p:notesMasterIdLst>
  <p:sldIdLst>
    <p:sldId id="270" r:id="rId5"/>
  </p:sldIdLst>
  <p:sldSz cx="12192000" cy="6858000"/>
  <p:notesSz cx="6858000" cy="12192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6113">
          <p15:clr>
            <a:srgbClr val="9AA0A6"/>
          </p15:clr>
        </p15:guide>
        <p15:guide id="4" pos="1505">
          <p15:clr>
            <a:srgbClr val="9AA0A6"/>
          </p15:clr>
        </p15:guide>
        <p15:guide id="5" orient="horz" pos="2783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zC7R+J8982bJKPmFb5UGinv0L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AB"/>
    <a:srgbClr val="00ACC1"/>
    <a:srgbClr val="9EA1A2"/>
    <a:srgbClr val="9AA0A2"/>
    <a:srgbClr val="54C0E8"/>
    <a:srgbClr val="97D1DC"/>
    <a:srgbClr val="CCCCCC"/>
    <a:srgbClr val="666666"/>
    <a:srgbClr val="999999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8C830-71A4-44D0-BEDE-D19AA304E078}" v="6" dt="2022-01-14T00:32:29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>
        <p:guide orient="horz" pos="2160"/>
        <p:guide pos="2880"/>
        <p:guide pos="6113"/>
        <p:guide pos="1505"/>
        <p:guide orient="horz" pos="27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23" Type="http://schemas.microsoft.com/office/2016/11/relationships/changesInfo" Target="changesInfos/changesInfo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utierrez -X (josguti2 - NUB78 SAS at Cisco)" userId="231c8d81-f814-42ef-92e5-082b1a0df0b6" providerId="ADAL" clId="{65F8C830-71A4-44D0-BEDE-D19AA304E078}"/>
    <pc:docChg chg="custSel addSld delSld modSld">
      <pc:chgData name="Jose Gutierrez -X (josguti2 - NUB78 SAS at Cisco)" userId="231c8d81-f814-42ef-92e5-082b1a0df0b6" providerId="ADAL" clId="{65F8C830-71A4-44D0-BEDE-D19AA304E078}" dt="2022-01-14T01:15:35.287" v="2340" actId="6549"/>
      <pc:docMkLst>
        <pc:docMk/>
      </pc:docMkLst>
      <pc:sldChg chg="del">
        <pc:chgData name="Jose Gutierrez -X (josguti2 - NUB78 SAS at Cisco)" userId="231c8d81-f814-42ef-92e5-082b1a0df0b6" providerId="ADAL" clId="{65F8C830-71A4-44D0-BEDE-D19AA304E078}" dt="2022-01-14T00:01:26.023" v="0" actId="47"/>
        <pc:sldMkLst>
          <pc:docMk/>
          <pc:sldMk cId="0" sldId="259"/>
        </pc:sldMkLst>
      </pc:sldChg>
      <pc:sldChg chg="del">
        <pc:chgData name="Jose Gutierrez -X (josguti2 - NUB78 SAS at Cisco)" userId="231c8d81-f814-42ef-92e5-082b1a0df0b6" providerId="ADAL" clId="{65F8C830-71A4-44D0-BEDE-D19AA304E078}" dt="2022-01-14T00:01:26.436" v="1" actId="47"/>
        <pc:sldMkLst>
          <pc:docMk/>
          <pc:sldMk cId="0" sldId="260"/>
        </pc:sldMkLst>
      </pc:sldChg>
      <pc:sldChg chg="del">
        <pc:chgData name="Jose Gutierrez -X (josguti2 - NUB78 SAS at Cisco)" userId="231c8d81-f814-42ef-92e5-082b1a0df0b6" providerId="ADAL" clId="{65F8C830-71A4-44D0-BEDE-D19AA304E078}" dt="2022-01-14T00:01:26.530" v="2" actId="47"/>
        <pc:sldMkLst>
          <pc:docMk/>
          <pc:sldMk cId="0" sldId="263"/>
        </pc:sldMkLst>
      </pc:sldChg>
      <pc:sldChg chg="del">
        <pc:chgData name="Jose Gutierrez -X (josguti2 - NUB78 SAS at Cisco)" userId="231c8d81-f814-42ef-92e5-082b1a0df0b6" providerId="ADAL" clId="{65F8C830-71A4-44D0-BEDE-D19AA304E078}" dt="2022-01-14T00:01:26.859" v="4" actId="47"/>
        <pc:sldMkLst>
          <pc:docMk/>
          <pc:sldMk cId="0" sldId="264"/>
        </pc:sldMkLst>
      </pc:sldChg>
      <pc:sldChg chg="del">
        <pc:chgData name="Jose Gutierrez -X (josguti2 - NUB78 SAS at Cisco)" userId="231c8d81-f814-42ef-92e5-082b1a0df0b6" providerId="ADAL" clId="{65F8C830-71A4-44D0-BEDE-D19AA304E078}" dt="2022-01-14T00:01:28.102" v="6" actId="47"/>
        <pc:sldMkLst>
          <pc:docMk/>
          <pc:sldMk cId="0" sldId="265"/>
        </pc:sldMkLst>
      </pc:sldChg>
      <pc:sldChg chg="del">
        <pc:chgData name="Jose Gutierrez -X (josguti2 - NUB78 SAS at Cisco)" userId="231c8d81-f814-42ef-92e5-082b1a0df0b6" providerId="ADAL" clId="{65F8C830-71A4-44D0-BEDE-D19AA304E078}" dt="2022-01-14T00:01:26.700" v="3" actId="47"/>
        <pc:sldMkLst>
          <pc:docMk/>
          <pc:sldMk cId="4006119559" sldId="266"/>
        </pc:sldMkLst>
      </pc:sldChg>
      <pc:sldChg chg="del">
        <pc:chgData name="Jose Gutierrez -X (josguti2 - NUB78 SAS at Cisco)" userId="231c8d81-f814-42ef-92e5-082b1a0df0b6" providerId="ADAL" clId="{65F8C830-71A4-44D0-BEDE-D19AA304E078}" dt="2022-01-14T00:01:27.412" v="5" actId="47"/>
        <pc:sldMkLst>
          <pc:docMk/>
          <pc:sldMk cId="3186049561" sldId="267"/>
        </pc:sldMkLst>
      </pc:sldChg>
      <pc:sldChg chg="delSp modSp mod">
        <pc:chgData name="Jose Gutierrez -X (josguti2 - NUB78 SAS at Cisco)" userId="231c8d81-f814-42ef-92e5-082b1a0df0b6" providerId="ADAL" clId="{65F8C830-71A4-44D0-BEDE-D19AA304E078}" dt="2022-01-14T01:15:35.287" v="2340" actId="6549"/>
        <pc:sldMkLst>
          <pc:docMk/>
          <pc:sldMk cId="3877065137" sldId="270"/>
        </pc:sldMkLst>
        <pc:spChg chg="mod">
          <ac:chgData name="Jose Gutierrez -X (josguti2 - NUB78 SAS at Cisco)" userId="231c8d81-f814-42ef-92e5-082b1a0df0b6" providerId="ADAL" clId="{65F8C830-71A4-44D0-BEDE-D19AA304E078}" dt="2022-01-14T00:58:10.879" v="1570" actId="1076"/>
          <ac:spMkLst>
            <pc:docMk/>
            <pc:sldMk cId="3877065137" sldId="270"/>
            <ac:spMk id="2" creationId="{02D6332F-F69F-4156-B972-170D17BC00CC}"/>
          </ac:spMkLst>
        </pc:spChg>
        <pc:spChg chg="mod">
          <ac:chgData name="Jose Gutierrez -X (josguti2 - NUB78 SAS at Cisco)" userId="231c8d81-f814-42ef-92e5-082b1a0df0b6" providerId="ADAL" clId="{65F8C830-71A4-44D0-BEDE-D19AA304E078}" dt="2022-01-14T01:15:35.287" v="2340" actId="6549"/>
          <ac:spMkLst>
            <pc:docMk/>
            <pc:sldMk cId="3877065137" sldId="270"/>
            <ac:spMk id="3" creationId="{A5AF19E8-464F-4D2A-827C-85412237D707}"/>
          </ac:spMkLst>
        </pc:spChg>
        <pc:spChg chg="del">
          <ac:chgData name="Jose Gutierrez -X (josguti2 - NUB78 SAS at Cisco)" userId="231c8d81-f814-42ef-92e5-082b1a0df0b6" providerId="ADAL" clId="{65F8C830-71A4-44D0-BEDE-D19AA304E078}" dt="2022-01-14T00:02:21.020" v="43" actId="478"/>
          <ac:spMkLst>
            <pc:docMk/>
            <pc:sldMk cId="3877065137" sldId="270"/>
            <ac:spMk id="4" creationId="{6945A881-98C9-4047-9E06-671245F5BDC6}"/>
          </ac:spMkLst>
        </pc:spChg>
        <pc:spChg chg="del mod">
          <ac:chgData name="Jose Gutierrez -X (josguti2 - NUB78 SAS at Cisco)" userId="231c8d81-f814-42ef-92e5-082b1a0df0b6" providerId="ADAL" clId="{65F8C830-71A4-44D0-BEDE-D19AA304E078}" dt="2022-01-14T00:02:28.415" v="46" actId="478"/>
          <ac:spMkLst>
            <pc:docMk/>
            <pc:sldMk cId="3877065137" sldId="270"/>
            <ac:spMk id="5" creationId="{08D84F8B-B5D5-4313-B900-348CE02D86B8}"/>
          </ac:spMkLst>
        </pc:spChg>
        <pc:spChg chg="del mod">
          <ac:chgData name="Jose Gutierrez -X (josguti2 - NUB78 SAS at Cisco)" userId="231c8d81-f814-42ef-92e5-082b1a0df0b6" providerId="ADAL" clId="{65F8C830-71A4-44D0-BEDE-D19AA304E078}" dt="2022-01-14T00:02:31.523" v="48" actId="478"/>
          <ac:spMkLst>
            <pc:docMk/>
            <pc:sldMk cId="3877065137" sldId="270"/>
            <ac:spMk id="6" creationId="{12D39224-5771-4366-8AAE-A5F0E2FD148A}"/>
          </ac:spMkLst>
        </pc:spChg>
      </pc:sldChg>
      <pc:sldChg chg="addSp delSp modSp new del mod">
        <pc:chgData name="Jose Gutierrez -X (josguti2 - NUB78 SAS at Cisco)" userId="231c8d81-f814-42ef-92e5-082b1a0df0b6" providerId="ADAL" clId="{65F8C830-71A4-44D0-BEDE-D19AA304E078}" dt="2022-01-14T00:15:27.589" v="114" actId="47"/>
        <pc:sldMkLst>
          <pc:docMk/>
          <pc:sldMk cId="4111492024" sldId="271"/>
        </pc:sldMkLst>
        <pc:spChg chg="del">
          <ac:chgData name="Jose Gutierrez -X (josguti2 - NUB78 SAS at Cisco)" userId="231c8d81-f814-42ef-92e5-082b1a0df0b6" providerId="ADAL" clId="{65F8C830-71A4-44D0-BEDE-D19AA304E078}" dt="2022-01-14T00:02:52.241" v="60" actId="478"/>
          <ac:spMkLst>
            <pc:docMk/>
            <pc:sldMk cId="4111492024" sldId="271"/>
            <ac:spMk id="2" creationId="{91FD2ED3-463A-4871-91D0-ACA9390AF610}"/>
          </ac:spMkLst>
        </pc:spChg>
        <pc:spChg chg="del">
          <ac:chgData name="Jose Gutierrez -X (josguti2 - NUB78 SAS at Cisco)" userId="231c8d81-f814-42ef-92e5-082b1a0df0b6" providerId="ADAL" clId="{65F8C830-71A4-44D0-BEDE-D19AA304E078}" dt="2022-01-14T00:02:52.241" v="60" actId="478"/>
          <ac:spMkLst>
            <pc:docMk/>
            <pc:sldMk cId="4111492024" sldId="271"/>
            <ac:spMk id="3" creationId="{CDCE2B40-D9EB-4051-9CCE-7518B44876DE}"/>
          </ac:spMkLst>
        </pc:spChg>
        <pc:spChg chg="add mod">
          <ac:chgData name="Jose Gutierrez -X (josguti2 - NUB78 SAS at Cisco)" userId="231c8d81-f814-42ef-92e5-082b1a0df0b6" providerId="ADAL" clId="{65F8C830-71A4-44D0-BEDE-D19AA304E078}" dt="2022-01-14T00:03:11.385" v="70" actId="1076"/>
          <ac:spMkLst>
            <pc:docMk/>
            <pc:sldMk cId="4111492024" sldId="271"/>
            <ac:spMk id="4" creationId="{1734F2A7-A229-4478-B8AD-1A0FAED848A8}"/>
          </ac:spMkLst>
        </pc:spChg>
        <pc:spChg chg="add del">
          <ac:chgData name="Jose Gutierrez -X (josguti2 - NUB78 SAS at Cisco)" userId="231c8d81-f814-42ef-92e5-082b1a0df0b6" providerId="ADAL" clId="{65F8C830-71A4-44D0-BEDE-D19AA304E078}" dt="2022-01-14T00:03:36.218" v="72" actId="478"/>
          <ac:spMkLst>
            <pc:docMk/>
            <pc:sldMk cId="4111492024" sldId="271"/>
            <ac:spMk id="5" creationId="{69271F10-3EC7-453D-8213-53A1C960F55D}"/>
          </ac:spMkLst>
        </pc:spChg>
      </pc:sldChg>
      <pc:sldMasterChg chg="delSldLayout">
        <pc:chgData name="Jose Gutierrez -X (josguti2 - NUB78 SAS at Cisco)" userId="231c8d81-f814-42ef-92e5-082b1a0df0b6" providerId="ADAL" clId="{65F8C830-71A4-44D0-BEDE-D19AA304E078}" dt="2022-01-14T00:01:28.102" v="6" actId="47"/>
        <pc:sldMasterMkLst>
          <pc:docMk/>
          <pc:sldMasterMk cId="0" sldId="2147483648"/>
        </pc:sldMasterMkLst>
        <pc:sldLayoutChg chg="del">
          <pc:chgData name="Jose Gutierrez -X (josguti2 - NUB78 SAS at Cisco)" userId="231c8d81-f814-42ef-92e5-082b1a0df0b6" providerId="ADAL" clId="{65F8C830-71A4-44D0-BEDE-D19AA304E078}" dt="2022-01-14T00:01:26.530" v="2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Jose Gutierrez -X (josguti2 - NUB78 SAS at Cisco)" userId="231c8d81-f814-42ef-92e5-082b1a0df0b6" providerId="ADAL" clId="{65F8C830-71A4-44D0-BEDE-D19AA304E078}" dt="2022-01-14T00:01:26.859" v="4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Jose Gutierrez -X (josguti2 - NUB78 SAS at Cisco)" userId="231c8d81-f814-42ef-92e5-082b1a0df0b6" providerId="ADAL" clId="{65F8C830-71A4-44D0-BEDE-D19AA304E078}" dt="2022-01-14T00:01:26.023" v="0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Jose Gutierrez -X (josguti2 - NUB78 SAS at Cisco)" userId="231c8d81-f814-42ef-92e5-082b1a0df0b6" providerId="ADAL" clId="{65F8C830-71A4-44D0-BEDE-D19AA304E078}" dt="2022-01-14T00:01:26.436" v="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Jose Gutierrez -X (josguti2 - NUB78 SAS at Cisco)" userId="231c8d81-f814-42ef-92e5-082b1a0df0b6" providerId="ADAL" clId="{65F8C830-71A4-44D0-BEDE-D19AA304E078}" dt="2022-01-14T00:01:28.102" v="6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914400"/>
            <a:ext cx="4572225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69859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f449d1a3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35000" y="914400"/>
            <a:ext cx="81280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f449d1a32_0_23:notes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26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 preserve="1">
  <p:cSld name="1_Diapositiva de título">
    <p:bg>
      <p:bgPr>
        <a:gradFill flip="none" rotWithShape="1"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2">
                <a:lumMod val="1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6503002" y="3915784"/>
            <a:ext cx="4747018" cy="42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None/>
              <a:defRPr>
                <a:solidFill>
                  <a:srgbClr val="89898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None/>
              <a:defRPr>
                <a:solidFill>
                  <a:srgbClr val="89898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9pPr>
          </a:lstStyle>
          <a:p>
            <a:endParaRPr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68" y="2492644"/>
            <a:ext cx="4533340" cy="1833179"/>
          </a:xfrm>
          <a:prstGeom prst="rect">
            <a:avLst/>
          </a:prstGeom>
        </p:spPr>
      </p:pic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6503002" y="2482494"/>
            <a:ext cx="4760254" cy="143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4400" b="1">
                <a:solidFill>
                  <a:srgbClr val="97D1D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" name="Rectángulo 4"/>
          <p:cNvSpPr/>
          <p:nvPr userDrawn="1"/>
        </p:nvSpPr>
        <p:spPr>
          <a:xfrm>
            <a:off x="3710517" y="6186312"/>
            <a:ext cx="8481483" cy="689680"/>
          </a:xfrm>
          <a:custGeom>
            <a:avLst/>
            <a:gdLst>
              <a:gd name="connsiteX0" fmla="*/ 0 w 8444089"/>
              <a:gd name="connsiteY0" fmla="*/ 0 h 671689"/>
              <a:gd name="connsiteX1" fmla="*/ 8444089 w 8444089"/>
              <a:gd name="connsiteY1" fmla="*/ 0 h 671689"/>
              <a:gd name="connsiteX2" fmla="*/ 8444089 w 8444089"/>
              <a:gd name="connsiteY2" fmla="*/ 671689 h 671689"/>
              <a:gd name="connsiteX3" fmla="*/ 0 w 8444089"/>
              <a:gd name="connsiteY3" fmla="*/ 671689 h 671689"/>
              <a:gd name="connsiteX4" fmla="*/ 0 w 8444089"/>
              <a:gd name="connsiteY4" fmla="*/ 0 h 671689"/>
              <a:gd name="connsiteX0" fmla="*/ 1027289 w 8444089"/>
              <a:gd name="connsiteY0" fmla="*/ 485423 h 671689"/>
              <a:gd name="connsiteX1" fmla="*/ 8444089 w 8444089"/>
              <a:gd name="connsiteY1" fmla="*/ 0 h 671689"/>
              <a:gd name="connsiteX2" fmla="*/ 8444089 w 8444089"/>
              <a:gd name="connsiteY2" fmla="*/ 671689 h 671689"/>
              <a:gd name="connsiteX3" fmla="*/ 0 w 8444089"/>
              <a:gd name="connsiteY3" fmla="*/ 671689 h 671689"/>
              <a:gd name="connsiteX4" fmla="*/ 1027289 w 8444089"/>
              <a:gd name="connsiteY4" fmla="*/ 485423 h 671689"/>
              <a:gd name="connsiteX0" fmla="*/ 0 w 8500533"/>
              <a:gd name="connsiteY0" fmla="*/ 349956 h 671689"/>
              <a:gd name="connsiteX1" fmla="*/ 8500533 w 8500533"/>
              <a:gd name="connsiteY1" fmla="*/ 0 h 671689"/>
              <a:gd name="connsiteX2" fmla="*/ 8500533 w 8500533"/>
              <a:gd name="connsiteY2" fmla="*/ 671689 h 671689"/>
              <a:gd name="connsiteX3" fmla="*/ 56444 w 8500533"/>
              <a:gd name="connsiteY3" fmla="*/ 671689 h 671689"/>
              <a:gd name="connsiteX4" fmla="*/ 0 w 8500533"/>
              <a:gd name="connsiteY4" fmla="*/ 349956 h 671689"/>
              <a:gd name="connsiteX0" fmla="*/ 0 w 8500533"/>
              <a:gd name="connsiteY0" fmla="*/ 349956 h 671689"/>
              <a:gd name="connsiteX1" fmla="*/ 8500533 w 8500533"/>
              <a:gd name="connsiteY1" fmla="*/ 0 h 671689"/>
              <a:gd name="connsiteX2" fmla="*/ 8500533 w 8500533"/>
              <a:gd name="connsiteY2" fmla="*/ 671689 h 671689"/>
              <a:gd name="connsiteX3" fmla="*/ 2709333 w 8500533"/>
              <a:gd name="connsiteY3" fmla="*/ 603955 h 671689"/>
              <a:gd name="connsiteX4" fmla="*/ 0 w 8500533"/>
              <a:gd name="connsiteY4" fmla="*/ 349956 h 671689"/>
              <a:gd name="connsiteX0" fmla="*/ 0 w 8500533"/>
              <a:gd name="connsiteY0" fmla="*/ 349956 h 689680"/>
              <a:gd name="connsiteX1" fmla="*/ 8500533 w 8500533"/>
              <a:gd name="connsiteY1" fmla="*/ 0 h 689680"/>
              <a:gd name="connsiteX2" fmla="*/ 8500533 w 8500533"/>
              <a:gd name="connsiteY2" fmla="*/ 671689 h 689680"/>
              <a:gd name="connsiteX3" fmla="*/ 2537883 w 8500533"/>
              <a:gd name="connsiteY3" fmla="*/ 689680 h 689680"/>
              <a:gd name="connsiteX4" fmla="*/ 0 w 8500533"/>
              <a:gd name="connsiteY4" fmla="*/ 349956 h 689680"/>
              <a:gd name="connsiteX0" fmla="*/ 0 w 8271933"/>
              <a:gd name="connsiteY0" fmla="*/ 340431 h 689680"/>
              <a:gd name="connsiteX1" fmla="*/ 8271933 w 8271933"/>
              <a:gd name="connsiteY1" fmla="*/ 0 h 689680"/>
              <a:gd name="connsiteX2" fmla="*/ 8271933 w 8271933"/>
              <a:gd name="connsiteY2" fmla="*/ 671689 h 689680"/>
              <a:gd name="connsiteX3" fmla="*/ 2309283 w 8271933"/>
              <a:gd name="connsiteY3" fmla="*/ 689680 h 689680"/>
              <a:gd name="connsiteX4" fmla="*/ 0 w 8271933"/>
              <a:gd name="connsiteY4" fmla="*/ 340431 h 689680"/>
              <a:gd name="connsiteX0" fmla="*/ 0 w 8481483"/>
              <a:gd name="connsiteY0" fmla="*/ 369006 h 689680"/>
              <a:gd name="connsiteX1" fmla="*/ 8481483 w 8481483"/>
              <a:gd name="connsiteY1" fmla="*/ 0 h 689680"/>
              <a:gd name="connsiteX2" fmla="*/ 8481483 w 8481483"/>
              <a:gd name="connsiteY2" fmla="*/ 671689 h 689680"/>
              <a:gd name="connsiteX3" fmla="*/ 2518833 w 8481483"/>
              <a:gd name="connsiteY3" fmla="*/ 689680 h 689680"/>
              <a:gd name="connsiteX4" fmla="*/ 0 w 8481483"/>
              <a:gd name="connsiteY4" fmla="*/ 369006 h 689680"/>
              <a:gd name="connsiteX0" fmla="*/ 0 w 8446314"/>
              <a:gd name="connsiteY0" fmla="*/ 293643 h 689680"/>
              <a:gd name="connsiteX1" fmla="*/ 8446314 w 8446314"/>
              <a:gd name="connsiteY1" fmla="*/ 0 h 689680"/>
              <a:gd name="connsiteX2" fmla="*/ 8446314 w 8446314"/>
              <a:gd name="connsiteY2" fmla="*/ 671689 h 689680"/>
              <a:gd name="connsiteX3" fmla="*/ 2483664 w 8446314"/>
              <a:gd name="connsiteY3" fmla="*/ 689680 h 689680"/>
              <a:gd name="connsiteX4" fmla="*/ 0 w 8446314"/>
              <a:gd name="connsiteY4" fmla="*/ 293643 h 689680"/>
              <a:gd name="connsiteX0" fmla="*/ 0 w 8481483"/>
              <a:gd name="connsiteY0" fmla="*/ 358958 h 689680"/>
              <a:gd name="connsiteX1" fmla="*/ 8481483 w 8481483"/>
              <a:gd name="connsiteY1" fmla="*/ 0 h 689680"/>
              <a:gd name="connsiteX2" fmla="*/ 8481483 w 8481483"/>
              <a:gd name="connsiteY2" fmla="*/ 671689 h 689680"/>
              <a:gd name="connsiteX3" fmla="*/ 2518833 w 8481483"/>
              <a:gd name="connsiteY3" fmla="*/ 689680 h 689680"/>
              <a:gd name="connsiteX4" fmla="*/ 0 w 8481483"/>
              <a:gd name="connsiteY4" fmla="*/ 358958 h 68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1483" h="689680">
                <a:moveTo>
                  <a:pt x="0" y="358958"/>
                </a:moveTo>
                <a:lnTo>
                  <a:pt x="8481483" y="0"/>
                </a:lnTo>
                <a:lnTo>
                  <a:pt x="8481483" y="671689"/>
                </a:lnTo>
                <a:lnTo>
                  <a:pt x="2518833" y="689680"/>
                </a:lnTo>
                <a:lnTo>
                  <a:pt x="0" y="358958"/>
                </a:lnTo>
                <a:close/>
              </a:path>
            </a:pathLst>
          </a:custGeom>
          <a:solidFill>
            <a:srgbClr val="008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6"/>
          <p:cNvSpPr/>
          <p:nvPr userDrawn="1"/>
        </p:nvSpPr>
        <p:spPr>
          <a:xfrm>
            <a:off x="-2369" y="6539664"/>
            <a:ext cx="6236430" cy="338399"/>
          </a:xfrm>
          <a:custGeom>
            <a:avLst/>
            <a:gdLst>
              <a:gd name="connsiteX0" fmla="*/ 0 w 5838825"/>
              <a:gd name="connsiteY0" fmla="*/ 0 h 381000"/>
              <a:gd name="connsiteX1" fmla="*/ 5838825 w 5838825"/>
              <a:gd name="connsiteY1" fmla="*/ 0 h 381000"/>
              <a:gd name="connsiteX2" fmla="*/ 5838825 w 5838825"/>
              <a:gd name="connsiteY2" fmla="*/ 381000 h 381000"/>
              <a:gd name="connsiteX3" fmla="*/ 0 w 5838825"/>
              <a:gd name="connsiteY3" fmla="*/ 381000 h 381000"/>
              <a:gd name="connsiteX4" fmla="*/ 0 w 5838825"/>
              <a:gd name="connsiteY4" fmla="*/ 0 h 381000"/>
              <a:gd name="connsiteX0" fmla="*/ 0 w 6143625"/>
              <a:gd name="connsiteY0" fmla="*/ 0 h 400050"/>
              <a:gd name="connsiteX1" fmla="*/ 5838825 w 6143625"/>
              <a:gd name="connsiteY1" fmla="*/ 0 h 400050"/>
              <a:gd name="connsiteX2" fmla="*/ 6143625 w 6143625"/>
              <a:gd name="connsiteY2" fmla="*/ 400050 h 400050"/>
              <a:gd name="connsiteX3" fmla="*/ 0 w 6143625"/>
              <a:gd name="connsiteY3" fmla="*/ 381000 h 400050"/>
              <a:gd name="connsiteX4" fmla="*/ 0 w 6143625"/>
              <a:gd name="connsiteY4" fmla="*/ 0 h 400050"/>
              <a:gd name="connsiteX0" fmla="*/ 0 w 6143625"/>
              <a:gd name="connsiteY0" fmla="*/ 0 h 400050"/>
              <a:gd name="connsiteX1" fmla="*/ 2476500 w 6143625"/>
              <a:gd name="connsiteY1" fmla="*/ 133350 h 400050"/>
              <a:gd name="connsiteX2" fmla="*/ 6143625 w 6143625"/>
              <a:gd name="connsiteY2" fmla="*/ 400050 h 400050"/>
              <a:gd name="connsiteX3" fmla="*/ 0 w 6143625"/>
              <a:gd name="connsiteY3" fmla="*/ 381000 h 400050"/>
              <a:gd name="connsiteX4" fmla="*/ 0 w 6143625"/>
              <a:gd name="connsiteY4" fmla="*/ 0 h 400050"/>
              <a:gd name="connsiteX0" fmla="*/ 0 w 6143625"/>
              <a:gd name="connsiteY0" fmla="*/ 0 h 400050"/>
              <a:gd name="connsiteX1" fmla="*/ 3695700 w 6143625"/>
              <a:gd name="connsiteY1" fmla="*/ 66675 h 400050"/>
              <a:gd name="connsiteX2" fmla="*/ 6143625 w 6143625"/>
              <a:gd name="connsiteY2" fmla="*/ 400050 h 400050"/>
              <a:gd name="connsiteX3" fmla="*/ 0 w 6143625"/>
              <a:gd name="connsiteY3" fmla="*/ 381000 h 400050"/>
              <a:gd name="connsiteX4" fmla="*/ 0 w 6143625"/>
              <a:gd name="connsiteY4" fmla="*/ 0 h 400050"/>
              <a:gd name="connsiteX0" fmla="*/ 9525 w 6143625"/>
              <a:gd name="connsiteY0" fmla="*/ 200025 h 333375"/>
              <a:gd name="connsiteX1" fmla="*/ 3695700 w 6143625"/>
              <a:gd name="connsiteY1" fmla="*/ 0 h 333375"/>
              <a:gd name="connsiteX2" fmla="*/ 6143625 w 6143625"/>
              <a:gd name="connsiteY2" fmla="*/ 333375 h 333375"/>
              <a:gd name="connsiteX3" fmla="*/ 0 w 6143625"/>
              <a:gd name="connsiteY3" fmla="*/ 314325 h 333375"/>
              <a:gd name="connsiteX4" fmla="*/ 9525 w 6143625"/>
              <a:gd name="connsiteY4" fmla="*/ 200025 h 333375"/>
              <a:gd name="connsiteX0" fmla="*/ 0 w 6172200"/>
              <a:gd name="connsiteY0" fmla="*/ 142875 h 333375"/>
              <a:gd name="connsiteX1" fmla="*/ 3724275 w 6172200"/>
              <a:gd name="connsiteY1" fmla="*/ 0 h 333375"/>
              <a:gd name="connsiteX2" fmla="*/ 6172200 w 6172200"/>
              <a:gd name="connsiteY2" fmla="*/ 333375 h 333375"/>
              <a:gd name="connsiteX3" fmla="*/ 28575 w 6172200"/>
              <a:gd name="connsiteY3" fmla="*/ 314325 h 333375"/>
              <a:gd name="connsiteX4" fmla="*/ 0 w 6172200"/>
              <a:gd name="connsiteY4" fmla="*/ 142875 h 333375"/>
              <a:gd name="connsiteX0" fmla="*/ 9525 w 6143625"/>
              <a:gd name="connsiteY0" fmla="*/ 142875 h 333375"/>
              <a:gd name="connsiteX1" fmla="*/ 3695700 w 6143625"/>
              <a:gd name="connsiteY1" fmla="*/ 0 h 333375"/>
              <a:gd name="connsiteX2" fmla="*/ 6143625 w 6143625"/>
              <a:gd name="connsiteY2" fmla="*/ 333375 h 333375"/>
              <a:gd name="connsiteX3" fmla="*/ 0 w 6143625"/>
              <a:gd name="connsiteY3" fmla="*/ 314325 h 333375"/>
              <a:gd name="connsiteX4" fmla="*/ 9525 w 6143625"/>
              <a:gd name="connsiteY4" fmla="*/ 142875 h 333375"/>
              <a:gd name="connsiteX0" fmla="*/ 9525 w 6234060"/>
              <a:gd name="connsiteY0" fmla="*/ 142875 h 333375"/>
              <a:gd name="connsiteX1" fmla="*/ 3695700 w 6234060"/>
              <a:gd name="connsiteY1" fmla="*/ 0 h 333375"/>
              <a:gd name="connsiteX2" fmla="*/ 6234060 w 6234060"/>
              <a:gd name="connsiteY2" fmla="*/ 333375 h 333375"/>
              <a:gd name="connsiteX3" fmla="*/ 0 w 6234060"/>
              <a:gd name="connsiteY3" fmla="*/ 314325 h 333375"/>
              <a:gd name="connsiteX4" fmla="*/ 9525 w 6234060"/>
              <a:gd name="connsiteY4" fmla="*/ 142875 h 333375"/>
              <a:gd name="connsiteX0" fmla="*/ 9525 w 6234060"/>
              <a:gd name="connsiteY0" fmla="*/ 142875 h 338399"/>
              <a:gd name="connsiteX1" fmla="*/ 3695700 w 6234060"/>
              <a:gd name="connsiteY1" fmla="*/ 0 h 338399"/>
              <a:gd name="connsiteX2" fmla="*/ 6234060 w 6234060"/>
              <a:gd name="connsiteY2" fmla="*/ 338399 h 338399"/>
              <a:gd name="connsiteX3" fmla="*/ 0 w 6234060"/>
              <a:gd name="connsiteY3" fmla="*/ 314325 h 338399"/>
              <a:gd name="connsiteX4" fmla="*/ 9525 w 6234060"/>
              <a:gd name="connsiteY4" fmla="*/ 142875 h 338399"/>
              <a:gd name="connsiteX0" fmla="*/ 0 w 6244631"/>
              <a:gd name="connsiteY0" fmla="*/ 147899 h 338399"/>
              <a:gd name="connsiteX1" fmla="*/ 3706271 w 6244631"/>
              <a:gd name="connsiteY1" fmla="*/ 0 h 338399"/>
              <a:gd name="connsiteX2" fmla="*/ 6244631 w 6244631"/>
              <a:gd name="connsiteY2" fmla="*/ 338399 h 338399"/>
              <a:gd name="connsiteX3" fmla="*/ 10571 w 6244631"/>
              <a:gd name="connsiteY3" fmla="*/ 314325 h 338399"/>
              <a:gd name="connsiteX4" fmla="*/ 0 w 6244631"/>
              <a:gd name="connsiteY4" fmla="*/ 147899 h 338399"/>
              <a:gd name="connsiteX0" fmla="*/ 0 w 6244631"/>
              <a:gd name="connsiteY0" fmla="*/ 147899 h 338399"/>
              <a:gd name="connsiteX1" fmla="*/ 3706271 w 6244631"/>
              <a:gd name="connsiteY1" fmla="*/ 0 h 338399"/>
              <a:gd name="connsiteX2" fmla="*/ 6244631 w 6244631"/>
              <a:gd name="connsiteY2" fmla="*/ 338399 h 338399"/>
              <a:gd name="connsiteX3" fmla="*/ 10571 w 6244631"/>
              <a:gd name="connsiteY3" fmla="*/ 322526 h 338399"/>
              <a:gd name="connsiteX4" fmla="*/ 0 w 6244631"/>
              <a:gd name="connsiteY4" fmla="*/ 147899 h 338399"/>
              <a:gd name="connsiteX0" fmla="*/ 46835 w 6234060"/>
              <a:gd name="connsiteY0" fmla="*/ 147899 h 338399"/>
              <a:gd name="connsiteX1" fmla="*/ 3695700 w 6234060"/>
              <a:gd name="connsiteY1" fmla="*/ 0 h 338399"/>
              <a:gd name="connsiteX2" fmla="*/ 6234060 w 6234060"/>
              <a:gd name="connsiteY2" fmla="*/ 338399 h 338399"/>
              <a:gd name="connsiteX3" fmla="*/ 0 w 6234060"/>
              <a:gd name="connsiteY3" fmla="*/ 322526 h 338399"/>
              <a:gd name="connsiteX4" fmla="*/ 46835 w 6234060"/>
              <a:gd name="connsiteY4" fmla="*/ 147899 h 338399"/>
              <a:gd name="connsiteX0" fmla="*/ 0 w 6236430"/>
              <a:gd name="connsiteY0" fmla="*/ 151999 h 338399"/>
              <a:gd name="connsiteX1" fmla="*/ 3698070 w 6236430"/>
              <a:gd name="connsiteY1" fmla="*/ 0 h 338399"/>
              <a:gd name="connsiteX2" fmla="*/ 6236430 w 6236430"/>
              <a:gd name="connsiteY2" fmla="*/ 338399 h 338399"/>
              <a:gd name="connsiteX3" fmla="*/ 2370 w 6236430"/>
              <a:gd name="connsiteY3" fmla="*/ 322526 h 338399"/>
              <a:gd name="connsiteX4" fmla="*/ 0 w 6236430"/>
              <a:gd name="connsiteY4" fmla="*/ 151999 h 338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6430" h="338399">
                <a:moveTo>
                  <a:pt x="0" y="151999"/>
                </a:moveTo>
                <a:lnTo>
                  <a:pt x="3698070" y="0"/>
                </a:lnTo>
                <a:lnTo>
                  <a:pt x="6236430" y="338399"/>
                </a:lnTo>
                <a:lnTo>
                  <a:pt x="2370" y="322526"/>
                </a:lnTo>
                <a:lnTo>
                  <a:pt x="0" y="151999"/>
                </a:lnTo>
                <a:close/>
              </a:path>
            </a:pathLst>
          </a:custGeom>
          <a:solidFill>
            <a:srgbClr val="2E9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riángulo isósceles 3"/>
          <p:cNvSpPr/>
          <p:nvPr userDrawn="1"/>
        </p:nvSpPr>
        <p:spPr>
          <a:xfrm>
            <a:off x="-2121" y="6060548"/>
            <a:ext cx="3741559" cy="632860"/>
          </a:xfrm>
          <a:custGeom>
            <a:avLst/>
            <a:gdLst>
              <a:gd name="connsiteX0" fmla="*/ 0 w 3666931"/>
              <a:gd name="connsiteY0" fmla="*/ 475861 h 475861"/>
              <a:gd name="connsiteX1" fmla="*/ 1833466 w 3666931"/>
              <a:gd name="connsiteY1" fmla="*/ 0 h 475861"/>
              <a:gd name="connsiteX2" fmla="*/ 3666931 w 3666931"/>
              <a:gd name="connsiteY2" fmla="*/ 475861 h 475861"/>
              <a:gd name="connsiteX3" fmla="*/ 0 w 3666931"/>
              <a:gd name="connsiteY3" fmla="*/ 475861 h 475861"/>
              <a:gd name="connsiteX0" fmla="*/ 0 w 3757083"/>
              <a:gd name="connsiteY0" fmla="*/ 621821 h 621821"/>
              <a:gd name="connsiteX1" fmla="*/ 1923618 w 3757083"/>
              <a:gd name="connsiteY1" fmla="*/ 0 h 621821"/>
              <a:gd name="connsiteX2" fmla="*/ 3757083 w 3757083"/>
              <a:gd name="connsiteY2" fmla="*/ 475861 h 621821"/>
              <a:gd name="connsiteX3" fmla="*/ 0 w 3757083"/>
              <a:gd name="connsiteY3" fmla="*/ 621821 h 621821"/>
              <a:gd name="connsiteX0" fmla="*/ 0 w 3757083"/>
              <a:gd name="connsiteY0" fmla="*/ 626114 h 626114"/>
              <a:gd name="connsiteX1" fmla="*/ 4666 w 3757083"/>
              <a:gd name="connsiteY1" fmla="*/ 0 h 626114"/>
              <a:gd name="connsiteX2" fmla="*/ 3757083 w 3757083"/>
              <a:gd name="connsiteY2" fmla="*/ 480154 h 626114"/>
              <a:gd name="connsiteX3" fmla="*/ 0 w 3757083"/>
              <a:gd name="connsiteY3" fmla="*/ 626114 h 626114"/>
              <a:gd name="connsiteX0" fmla="*/ 0 w 3765669"/>
              <a:gd name="connsiteY0" fmla="*/ 626114 h 626114"/>
              <a:gd name="connsiteX1" fmla="*/ 4666 w 3765669"/>
              <a:gd name="connsiteY1" fmla="*/ 0 h 626114"/>
              <a:gd name="connsiteX2" fmla="*/ 3765669 w 3765669"/>
              <a:gd name="connsiteY2" fmla="*/ 484447 h 626114"/>
              <a:gd name="connsiteX3" fmla="*/ 0 w 3765669"/>
              <a:gd name="connsiteY3" fmla="*/ 626114 h 626114"/>
              <a:gd name="connsiteX0" fmla="*/ 3643 w 3769312"/>
              <a:gd name="connsiteY0" fmla="*/ 631493 h 631493"/>
              <a:gd name="connsiteX1" fmla="*/ 241 w 3769312"/>
              <a:gd name="connsiteY1" fmla="*/ 0 h 631493"/>
              <a:gd name="connsiteX2" fmla="*/ 3769312 w 3769312"/>
              <a:gd name="connsiteY2" fmla="*/ 489826 h 631493"/>
              <a:gd name="connsiteX3" fmla="*/ 3643 w 3769312"/>
              <a:gd name="connsiteY3" fmla="*/ 631493 h 631493"/>
              <a:gd name="connsiteX0" fmla="*/ 3643 w 3769312"/>
              <a:gd name="connsiteY0" fmla="*/ 631493 h 631493"/>
              <a:gd name="connsiteX1" fmla="*/ 241 w 3769312"/>
              <a:gd name="connsiteY1" fmla="*/ 0 h 631493"/>
              <a:gd name="connsiteX2" fmla="*/ 3769312 w 3769312"/>
              <a:gd name="connsiteY2" fmla="*/ 489826 h 631493"/>
              <a:gd name="connsiteX3" fmla="*/ 3643 w 3769312"/>
              <a:gd name="connsiteY3" fmla="*/ 631493 h 631493"/>
              <a:gd name="connsiteX0" fmla="*/ 3643 w 3742418"/>
              <a:gd name="connsiteY0" fmla="*/ 631493 h 631493"/>
              <a:gd name="connsiteX1" fmla="*/ 241 w 3742418"/>
              <a:gd name="connsiteY1" fmla="*/ 0 h 631493"/>
              <a:gd name="connsiteX2" fmla="*/ 3742418 w 3742418"/>
              <a:gd name="connsiteY2" fmla="*/ 489826 h 631493"/>
              <a:gd name="connsiteX3" fmla="*/ 3643 w 3742418"/>
              <a:gd name="connsiteY3" fmla="*/ 631493 h 631493"/>
              <a:gd name="connsiteX0" fmla="*/ 3643 w 3755865"/>
              <a:gd name="connsiteY0" fmla="*/ 631493 h 631493"/>
              <a:gd name="connsiteX1" fmla="*/ 241 w 3755865"/>
              <a:gd name="connsiteY1" fmla="*/ 0 h 631493"/>
              <a:gd name="connsiteX2" fmla="*/ 3755865 w 3755865"/>
              <a:gd name="connsiteY2" fmla="*/ 487137 h 631493"/>
              <a:gd name="connsiteX3" fmla="*/ 3643 w 3755865"/>
              <a:gd name="connsiteY3" fmla="*/ 631493 h 631493"/>
              <a:gd name="connsiteX0" fmla="*/ 3643 w 3769312"/>
              <a:gd name="connsiteY0" fmla="*/ 631493 h 631493"/>
              <a:gd name="connsiteX1" fmla="*/ 241 w 3769312"/>
              <a:gd name="connsiteY1" fmla="*/ 0 h 631493"/>
              <a:gd name="connsiteX2" fmla="*/ 3769312 w 3769312"/>
              <a:gd name="connsiteY2" fmla="*/ 484448 h 631493"/>
              <a:gd name="connsiteX3" fmla="*/ 3643 w 3769312"/>
              <a:gd name="connsiteY3" fmla="*/ 631493 h 631493"/>
              <a:gd name="connsiteX0" fmla="*/ 22297 w 3769140"/>
              <a:gd name="connsiteY0" fmla="*/ 609978 h 609978"/>
              <a:gd name="connsiteX1" fmla="*/ 69 w 3769140"/>
              <a:gd name="connsiteY1" fmla="*/ 0 h 609978"/>
              <a:gd name="connsiteX2" fmla="*/ 3769140 w 3769140"/>
              <a:gd name="connsiteY2" fmla="*/ 484448 h 609978"/>
              <a:gd name="connsiteX3" fmla="*/ 22297 w 3769140"/>
              <a:gd name="connsiteY3" fmla="*/ 609978 h 609978"/>
              <a:gd name="connsiteX0" fmla="*/ 11586 w 3769187"/>
              <a:gd name="connsiteY0" fmla="*/ 634183 h 634183"/>
              <a:gd name="connsiteX1" fmla="*/ 116 w 3769187"/>
              <a:gd name="connsiteY1" fmla="*/ 0 h 634183"/>
              <a:gd name="connsiteX2" fmla="*/ 3769187 w 3769187"/>
              <a:gd name="connsiteY2" fmla="*/ 484448 h 634183"/>
              <a:gd name="connsiteX3" fmla="*/ 11586 w 3769187"/>
              <a:gd name="connsiteY3" fmla="*/ 634183 h 634183"/>
              <a:gd name="connsiteX0" fmla="*/ 3643 w 3761244"/>
              <a:gd name="connsiteY0" fmla="*/ 631493 h 631493"/>
              <a:gd name="connsiteX1" fmla="*/ 242 w 3761244"/>
              <a:gd name="connsiteY1" fmla="*/ 0 h 631493"/>
              <a:gd name="connsiteX2" fmla="*/ 3761244 w 3761244"/>
              <a:gd name="connsiteY2" fmla="*/ 481758 h 631493"/>
              <a:gd name="connsiteX3" fmla="*/ 3643 w 3761244"/>
              <a:gd name="connsiteY3" fmla="*/ 631493 h 631493"/>
              <a:gd name="connsiteX0" fmla="*/ 3643 w 3761244"/>
              <a:gd name="connsiteY0" fmla="*/ 604598 h 604598"/>
              <a:gd name="connsiteX1" fmla="*/ 242 w 3761244"/>
              <a:gd name="connsiteY1" fmla="*/ 0 h 604598"/>
              <a:gd name="connsiteX2" fmla="*/ 3761244 w 3761244"/>
              <a:gd name="connsiteY2" fmla="*/ 454863 h 604598"/>
              <a:gd name="connsiteX3" fmla="*/ 3643 w 3761244"/>
              <a:gd name="connsiteY3" fmla="*/ 604598 h 604598"/>
              <a:gd name="connsiteX0" fmla="*/ 6268 w 3763869"/>
              <a:gd name="connsiteY0" fmla="*/ 636871 h 636871"/>
              <a:gd name="connsiteX1" fmla="*/ 177 w 3763869"/>
              <a:gd name="connsiteY1" fmla="*/ 0 h 636871"/>
              <a:gd name="connsiteX2" fmla="*/ 3763869 w 3763869"/>
              <a:gd name="connsiteY2" fmla="*/ 487136 h 636871"/>
              <a:gd name="connsiteX3" fmla="*/ 6268 w 3763869"/>
              <a:gd name="connsiteY3" fmla="*/ 636871 h 636871"/>
              <a:gd name="connsiteX0" fmla="*/ 6268 w 3743816"/>
              <a:gd name="connsiteY0" fmla="*/ 636871 h 636871"/>
              <a:gd name="connsiteX1" fmla="*/ 177 w 3743816"/>
              <a:gd name="connsiteY1" fmla="*/ 0 h 636871"/>
              <a:gd name="connsiteX2" fmla="*/ 3743816 w 3743816"/>
              <a:gd name="connsiteY2" fmla="*/ 507189 h 636871"/>
              <a:gd name="connsiteX3" fmla="*/ 6268 w 3743816"/>
              <a:gd name="connsiteY3" fmla="*/ 636871 h 636871"/>
              <a:gd name="connsiteX0" fmla="*/ 2374 w 3743933"/>
              <a:gd name="connsiteY0" fmla="*/ 656923 h 656923"/>
              <a:gd name="connsiteX1" fmla="*/ 294 w 3743933"/>
              <a:gd name="connsiteY1" fmla="*/ 0 h 656923"/>
              <a:gd name="connsiteX2" fmla="*/ 3743933 w 3743933"/>
              <a:gd name="connsiteY2" fmla="*/ 507189 h 656923"/>
              <a:gd name="connsiteX3" fmla="*/ 2374 w 3743933"/>
              <a:gd name="connsiteY3" fmla="*/ 656923 h 656923"/>
              <a:gd name="connsiteX0" fmla="*/ 0 w 3741559"/>
              <a:gd name="connsiteY0" fmla="*/ 612808 h 612808"/>
              <a:gd name="connsiteX1" fmla="*/ 9952 w 3741559"/>
              <a:gd name="connsiteY1" fmla="*/ 0 h 612808"/>
              <a:gd name="connsiteX2" fmla="*/ 3741559 w 3741559"/>
              <a:gd name="connsiteY2" fmla="*/ 463074 h 612808"/>
              <a:gd name="connsiteX3" fmla="*/ 0 w 3741559"/>
              <a:gd name="connsiteY3" fmla="*/ 612808 h 612808"/>
              <a:gd name="connsiteX0" fmla="*/ 2374 w 3743933"/>
              <a:gd name="connsiteY0" fmla="*/ 536608 h 536608"/>
              <a:gd name="connsiteX1" fmla="*/ 294 w 3743933"/>
              <a:gd name="connsiteY1" fmla="*/ 0 h 536608"/>
              <a:gd name="connsiteX2" fmla="*/ 3743933 w 3743933"/>
              <a:gd name="connsiteY2" fmla="*/ 386874 h 536608"/>
              <a:gd name="connsiteX3" fmla="*/ 2374 w 3743933"/>
              <a:gd name="connsiteY3" fmla="*/ 536608 h 536608"/>
              <a:gd name="connsiteX0" fmla="*/ 2374 w 3743933"/>
              <a:gd name="connsiteY0" fmla="*/ 632860 h 632860"/>
              <a:gd name="connsiteX1" fmla="*/ 294 w 3743933"/>
              <a:gd name="connsiteY1" fmla="*/ 0 h 632860"/>
              <a:gd name="connsiteX2" fmla="*/ 3743933 w 3743933"/>
              <a:gd name="connsiteY2" fmla="*/ 483126 h 632860"/>
              <a:gd name="connsiteX3" fmla="*/ 2374 w 3743933"/>
              <a:gd name="connsiteY3" fmla="*/ 632860 h 632860"/>
              <a:gd name="connsiteX0" fmla="*/ 0 w 3741559"/>
              <a:gd name="connsiteY0" fmla="*/ 632860 h 632860"/>
              <a:gd name="connsiteX1" fmla="*/ 1930 w 3741559"/>
              <a:gd name="connsiteY1" fmla="*/ 0 h 632860"/>
              <a:gd name="connsiteX2" fmla="*/ 3741559 w 3741559"/>
              <a:gd name="connsiteY2" fmla="*/ 483126 h 632860"/>
              <a:gd name="connsiteX3" fmla="*/ 0 w 3741559"/>
              <a:gd name="connsiteY3" fmla="*/ 632860 h 6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559" h="632860">
                <a:moveTo>
                  <a:pt x="0" y="632860"/>
                </a:moveTo>
                <a:cubicBezTo>
                  <a:pt x="1555" y="424155"/>
                  <a:pt x="375" y="208705"/>
                  <a:pt x="1930" y="0"/>
                </a:cubicBezTo>
                <a:lnTo>
                  <a:pt x="3741559" y="483126"/>
                </a:lnTo>
                <a:lnTo>
                  <a:pt x="0" y="632860"/>
                </a:lnTo>
                <a:close/>
              </a:path>
            </a:pathLst>
          </a:custGeom>
          <a:solidFill>
            <a:srgbClr val="97D1D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/>
          <p:cNvCxnSpPr/>
          <p:nvPr userDrawn="1"/>
        </p:nvCxnSpPr>
        <p:spPr>
          <a:xfrm flipV="1">
            <a:off x="0" y="5880917"/>
            <a:ext cx="12192000" cy="5878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 userDrawn="1"/>
        </p:nvCxnSpPr>
        <p:spPr>
          <a:xfrm flipV="1">
            <a:off x="0" y="286876"/>
            <a:ext cx="12192000" cy="5878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73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 preserve="1">
  <p:cSld name="1_Diapositiva de título">
    <p:bg>
      <p:bgPr>
        <a:solidFill>
          <a:schemeClr val="bg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4"/>
          <p:cNvSpPr/>
          <p:nvPr userDrawn="1"/>
        </p:nvSpPr>
        <p:spPr>
          <a:xfrm>
            <a:off x="3710517" y="6186312"/>
            <a:ext cx="8481483" cy="689680"/>
          </a:xfrm>
          <a:custGeom>
            <a:avLst/>
            <a:gdLst>
              <a:gd name="connsiteX0" fmla="*/ 0 w 8444089"/>
              <a:gd name="connsiteY0" fmla="*/ 0 h 671689"/>
              <a:gd name="connsiteX1" fmla="*/ 8444089 w 8444089"/>
              <a:gd name="connsiteY1" fmla="*/ 0 h 671689"/>
              <a:gd name="connsiteX2" fmla="*/ 8444089 w 8444089"/>
              <a:gd name="connsiteY2" fmla="*/ 671689 h 671689"/>
              <a:gd name="connsiteX3" fmla="*/ 0 w 8444089"/>
              <a:gd name="connsiteY3" fmla="*/ 671689 h 671689"/>
              <a:gd name="connsiteX4" fmla="*/ 0 w 8444089"/>
              <a:gd name="connsiteY4" fmla="*/ 0 h 671689"/>
              <a:gd name="connsiteX0" fmla="*/ 1027289 w 8444089"/>
              <a:gd name="connsiteY0" fmla="*/ 485423 h 671689"/>
              <a:gd name="connsiteX1" fmla="*/ 8444089 w 8444089"/>
              <a:gd name="connsiteY1" fmla="*/ 0 h 671689"/>
              <a:gd name="connsiteX2" fmla="*/ 8444089 w 8444089"/>
              <a:gd name="connsiteY2" fmla="*/ 671689 h 671689"/>
              <a:gd name="connsiteX3" fmla="*/ 0 w 8444089"/>
              <a:gd name="connsiteY3" fmla="*/ 671689 h 671689"/>
              <a:gd name="connsiteX4" fmla="*/ 1027289 w 8444089"/>
              <a:gd name="connsiteY4" fmla="*/ 485423 h 671689"/>
              <a:gd name="connsiteX0" fmla="*/ 0 w 8500533"/>
              <a:gd name="connsiteY0" fmla="*/ 349956 h 671689"/>
              <a:gd name="connsiteX1" fmla="*/ 8500533 w 8500533"/>
              <a:gd name="connsiteY1" fmla="*/ 0 h 671689"/>
              <a:gd name="connsiteX2" fmla="*/ 8500533 w 8500533"/>
              <a:gd name="connsiteY2" fmla="*/ 671689 h 671689"/>
              <a:gd name="connsiteX3" fmla="*/ 56444 w 8500533"/>
              <a:gd name="connsiteY3" fmla="*/ 671689 h 671689"/>
              <a:gd name="connsiteX4" fmla="*/ 0 w 8500533"/>
              <a:gd name="connsiteY4" fmla="*/ 349956 h 671689"/>
              <a:gd name="connsiteX0" fmla="*/ 0 w 8500533"/>
              <a:gd name="connsiteY0" fmla="*/ 349956 h 671689"/>
              <a:gd name="connsiteX1" fmla="*/ 8500533 w 8500533"/>
              <a:gd name="connsiteY1" fmla="*/ 0 h 671689"/>
              <a:gd name="connsiteX2" fmla="*/ 8500533 w 8500533"/>
              <a:gd name="connsiteY2" fmla="*/ 671689 h 671689"/>
              <a:gd name="connsiteX3" fmla="*/ 2709333 w 8500533"/>
              <a:gd name="connsiteY3" fmla="*/ 603955 h 671689"/>
              <a:gd name="connsiteX4" fmla="*/ 0 w 8500533"/>
              <a:gd name="connsiteY4" fmla="*/ 349956 h 671689"/>
              <a:gd name="connsiteX0" fmla="*/ 0 w 8500533"/>
              <a:gd name="connsiteY0" fmla="*/ 349956 h 689680"/>
              <a:gd name="connsiteX1" fmla="*/ 8500533 w 8500533"/>
              <a:gd name="connsiteY1" fmla="*/ 0 h 689680"/>
              <a:gd name="connsiteX2" fmla="*/ 8500533 w 8500533"/>
              <a:gd name="connsiteY2" fmla="*/ 671689 h 689680"/>
              <a:gd name="connsiteX3" fmla="*/ 2537883 w 8500533"/>
              <a:gd name="connsiteY3" fmla="*/ 689680 h 689680"/>
              <a:gd name="connsiteX4" fmla="*/ 0 w 8500533"/>
              <a:gd name="connsiteY4" fmla="*/ 349956 h 689680"/>
              <a:gd name="connsiteX0" fmla="*/ 0 w 8271933"/>
              <a:gd name="connsiteY0" fmla="*/ 340431 h 689680"/>
              <a:gd name="connsiteX1" fmla="*/ 8271933 w 8271933"/>
              <a:gd name="connsiteY1" fmla="*/ 0 h 689680"/>
              <a:gd name="connsiteX2" fmla="*/ 8271933 w 8271933"/>
              <a:gd name="connsiteY2" fmla="*/ 671689 h 689680"/>
              <a:gd name="connsiteX3" fmla="*/ 2309283 w 8271933"/>
              <a:gd name="connsiteY3" fmla="*/ 689680 h 689680"/>
              <a:gd name="connsiteX4" fmla="*/ 0 w 8271933"/>
              <a:gd name="connsiteY4" fmla="*/ 340431 h 689680"/>
              <a:gd name="connsiteX0" fmla="*/ 0 w 8481483"/>
              <a:gd name="connsiteY0" fmla="*/ 369006 h 689680"/>
              <a:gd name="connsiteX1" fmla="*/ 8481483 w 8481483"/>
              <a:gd name="connsiteY1" fmla="*/ 0 h 689680"/>
              <a:gd name="connsiteX2" fmla="*/ 8481483 w 8481483"/>
              <a:gd name="connsiteY2" fmla="*/ 671689 h 689680"/>
              <a:gd name="connsiteX3" fmla="*/ 2518833 w 8481483"/>
              <a:gd name="connsiteY3" fmla="*/ 689680 h 689680"/>
              <a:gd name="connsiteX4" fmla="*/ 0 w 8481483"/>
              <a:gd name="connsiteY4" fmla="*/ 369006 h 689680"/>
              <a:gd name="connsiteX0" fmla="*/ 0 w 8446314"/>
              <a:gd name="connsiteY0" fmla="*/ 293643 h 689680"/>
              <a:gd name="connsiteX1" fmla="*/ 8446314 w 8446314"/>
              <a:gd name="connsiteY1" fmla="*/ 0 h 689680"/>
              <a:gd name="connsiteX2" fmla="*/ 8446314 w 8446314"/>
              <a:gd name="connsiteY2" fmla="*/ 671689 h 689680"/>
              <a:gd name="connsiteX3" fmla="*/ 2483664 w 8446314"/>
              <a:gd name="connsiteY3" fmla="*/ 689680 h 689680"/>
              <a:gd name="connsiteX4" fmla="*/ 0 w 8446314"/>
              <a:gd name="connsiteY4" fmla="*/ 293643 h 689680"/>
              <a:gd name="connsiteX0" fmla="*/ 0 w 8481483"/>
              <a:gd name="connsiteY0" fmla="*/ 358958 h 689680"/>
              <a:gd name="connsiteX1" fmla="*/ 8481483 w 8481483"/>
              <a:gd name="connsiteY1" fmla="*/ 0 h 689680"/>
              <a:gd name="connsiteX2" fmla="*/ 8481483 w 8481483"/>
              <a:gd name="connsiteY2" fmla="*/ 671689 h 689680"/>
              <a:gd name="connsiteX3" fmla="*/ 2518833 w 8481483"/>
              <a:gd name="connsiteY3" fmla="*/ 689680 h 689680"/>
              <a:gd name="connsiteX4" fmla="*/ 0 w 8481483"/>
              <a:gd name="connsiteY4" fmla="*/ 358958 h 68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1483" h="689680">
                <a:moveTo>
                  <a:pt x="0" y="358958"/>
                </a:moveTo>
                <a:lnTo>
                  <a:pt x="8481483" y="0"/>
                </a:lnTo>
                <a:lnTo>
                  <a:pt x="8481483" y="671689"/>
                </a:lnTo>
                <a:lnTo>
                  <a:pt x="2518833" y="689680"/>
                </a:lnTo>
                <a:lnTo>
                  <a:pt x="0" y="358958"/>
                </a:lnTo>
                <a:close/>
              </a:path>
            </a:pathLst>
          </a:custGeom>
          <a:solidFill>
            <a:srgbClr val="008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6"/>
          <p:cNvSpPr/>
          <p:nvPr userDrawn="1"/>
        </p:nvSpPr>
        <p:spPr>
          <a:xfrm>
            <a:off x="-2369" y="6539664"/>
            <a:ext cx="6236430" cy="338399"/>
          </a:xfrm>
          <a:custGeom>
            <a:avLst/>
            <a:gdLst>
              <a:gd name="connsiteX0" fmla="*/ 0 w 5838825"/>
              <a:gd name="connsiteY0" fmla="*/ 0 h 381000"/>
              <a:gd name="connsiteX1" fmla="*/ 5838825 w 5838825"/>
              <a:gd name="connsiteY1" fmla="*/ 0 h 381000"/>
              <a:gd name="connsiteX2" fmla="*/ 5838825 w 5838825"/>
              <a:gd name="connsiteY2" fmla="*/ 381000 h 381000"/>
              <a:gd name="connsiteX3" fmla="*/ 0 w 5838825"/>
              <a:gd name="connsiteY3" fmla="*/ 381000 h 381000"/>
              <a:gd name="connsiteX4" fmla="*/ 0 w 5838825"/>
              <a:gd name="connsiteY4" fmla="*/ 0 h 381000"/>
              <a:gd name="connsiteX0" fmla="*/ 0 w 6143625"/>
              <a:gd name="connsiteY0" fmla="*/ 0 h 400050"/>
              <a:gd name="connsiteX1" fmla="*/ 5838825 w 6143625"/>
              <a:gd name="connsiteY1" fmla="*/ 0 h 400050"/>
              <a:gd name="connsiteX2" fmla="*/ 6143625 w 6143625"/>
              <a:gd name="connsiteY2" fmla="*/ 400050 h 400050"/>
              <a:gd name="connsiteX3" fmla="*/ 0 w 6143625"/>
              <a:gd name="connsiteY3" fmla="*/ 381000 h 400050"/>
              <a:gd name="connsiteX4" fmla="*/ 0 w 6143625"/>
              <a:gd name="connsiteY4" fmla="*/ 0 h 400050"/>
              <a:gd name="connsiteX0" fmla="*/ 0 w 6143625"/>
              <a:gd name="connsiteY0" fmla="*/ 0 h 400050"/>
              <a:gd name="connsiteX1" fmla="*/ 2476500 w 6143625"/>
              <a:gd name="connsiteY1" fmla="*/ 133350 h 400050"/>
              <a:gd name="connsiteX2" fmla="*/ 6143625 w 6143625"/>
              <a:gd name="connsiteY2" fmla="*/ 400050 h 400050"/>
              <a:gd name="connsiteX3" fmla="*/ 0 w 6143625"/>
              <a:gd name="connsiteY3" fmla="*/ 381000 h 400050"/>
              <a:gd name="connsiteX4" fmla="*/ 0 w 6143625"/>
              <a:gd name="connsiteY4" fmla="*/ 0 h 400050"/>
              <a:gd name="connsiteX0" fmla="*/ 0 w 6143625"/>
              <a:gd name="connsiteY0" fmla="*/ 0 h 400050"/>
              <a:gd name="connsiteX1" fmla="*/ 3695700 w 6143625"/>
              <a:gd name="connsiteY1" fmla="*/ 66675 h 400050"/>
              <a:gd name="connsiteX2" fmla="*/ 6143625 w 6143625"/>
              <a:gd name="connsiteY2" fmla="*/ 400050 h 400050"/>
              <a:gd name="connsiteX3" fmla="*/ 0 w 6143625"/>
              <a:gd name="connsiteY3" fmla="*/ 381000 h 400050"/>
              <a:gd name="connsiteX4" fmla="*/ 0 w 6143625"/>
              <a:gd name="connsiteY4" fmla="*/ 0 h 400050"/>
              <a:gd name="connsiteX0" fmla="*/ 9525 w 6143625"/>
              <a:gd name="connsiteY0" fmla="*/ 200025 h 333375"/>
              <a:gd name="connsiteX1" fmla="*/ 3695700 w 6143625"/>
              <a:gd name="connsiteY1" fmla="*/ 0 h 333375"/>
              <a:gd name="connsiteX2" fmla="*/ 6143625 w 6143625"/>
              <a:gd name="connsiteY2" fmla="*/ 333375 h 333375"/>
              <a:gd name="connsiteX3" fmla="*/ 0 w 6143625"/>
              <a:gd name="connsiteY3" fmla="*/ 314325 h 333375"/>
              <a:gd name="connsiteX4" fmla="*/ 9525 w 6143625"/>
              <a:gd name="connsiteY4" fmla="*/ 200025 h 333375"/>
              <a:gd name="connsiteX0" fmla="*/ 0 w 6172200"/>
              <a:gd name="connsiteY0" fmla="*/ 142875 h 333375"/>
              <a:gd name="connsiteX1" fmla="*/ 3724275 w 6172200"/>
              <a:gd name="connsiteY1" fmla="*/ 0 h 333375"/>
              <a:gd name="connsiteX2" fmla="*/ 6172200 w 6172200"/>
              <a:gd name="connsiteY2" fmla="*/ 333375 h 333375"/>
              <a:gd name="connsiteX3" fmla="*/ 28575 w 6172200"/>
              <a:gd name="connsiteY3" fmla="*/ 314325 h 333375"/>
              <a:gd name="connsiteX4" fmla="*/ 0 w 6172200"/>
              <a:gd name="connsiteY4" fmla="*/ 142875 h 333375"/>
              <a:gd name="connsiteX0" fmla="*/ 9525 w 6143625"/>
              <a:gd name="connsiteY0" fmla="*/ 142875 h 333375"/>
              <a:gd name="connsiteX1" fmla="*/ 3695700 w 6143625"/>
              <a:gd name="connsiteY1" fmla="*/ 0 h 333375"/>
              <a:gd name="connsiteX2" fmla="*/ 6143625 w 6143625"/>
              <a:gd name="connsiteY2" fmla="*/ 333375 h 333375"/>
              <a:gd name="connsiteX3" fmla="*/ 0 w 6143625"/>
              <a:gd name="connsiteY3" fmla="*/ 314325 h 333375"/>
              <a:gd name="connsiteX4" fmla="*/ 9525 w 6143625"/>
              <a:gd name="connsiteY4" fmla="*/ 142875 h 333375"/>
              <a:gd name="connsiteX0" fmla="*/ 9525 w 6234060"/>
              <a:gd name="connsiteY0" fmla="*/ 142875 h 333375"/>
              <a:gd name="connsiteX1" fmla="*/ 3695700 w 6234060"/>
              <a:gd name="connsiteY1" fmla="*/ 0 h 333375"/>
              <a:gd name="connsiteX2" fmla="*/ 6234060 w 6234060"/>
              <a:gd name="connsiteY2" fmla="*/ 333375 h 333375"/>
              <a:gd name="connsiteX3" fmla="*/ 0 w 6234060"/>
              <a:gd name="connsiteY3" fmla="*/ 314325 h 333375"/>
              <a:gd name="connsiteX4" fmla="*/ 9525 w 6234060"/>
              <a:gd name="connsiteY4" fmla="*/ 142875 h 333375"/>
              <a:gd name="connsiteX0" fmla="*/ 9525 w 6234060"/>
              <a:gd name="connsiteY0" fmla="*/ 142875 h 338399"/>
              <a:gd name="connsiteX1" fmla="*/ 3695700 w 6234060"/>
              <a:gd name="connsiteY1" fmla="*/ 0 h 338399"/>
              <a:gd name="connsiteX2" fmla="*/ 6234060 w 6234060"/>
              <a:gd name="connsiteY2" fmla="*/ 338399 h 338399"/>
              <a:gd name="connsiteX3" fmla="*/ 0 w 6234060"/>
              <a:gd name="connsiteY3" fmla="*/ 314325 h 338399"/>
              <a:gd name="connsiteX4" fmla="*/ 9525 w 6234060"/>
              <a:gd name="connsiteY4" fmla="*/ 142875 h 338399"/>
              <a:gd name="connsiteX0" fmla="*/ 0 w 6244631"/>
              <a:gd name="connsiteY0" fmla="*/ 147899 h 338399"/>
              <a:gd name="connsiteX1" fmla="*/ 3706271 w 6244631"/>
              <a:gd name="connsiteY1" fmla="*/ 0 h 338399"/>
              <a:gd name="connsiteX2" fmla="*/ 6244631 w 6244631"/>
              <a:gd name="connsiteY2" fmla="*/ 338399 h 338399"/>
              <a:gd name="connsiteX3" fmla="*/ 10571 w 6244631"/>
              <a:gd name="connsiteY3" fmla="*/ 314325 h 338399"/>
              <a:gd name="connsiteX4" fmla="*/ 0 w 6244631"/>
              <a:gd name="connsiteY4" fmla="*/ 147899 h 338399"/>
              <a:gd name="connsiteX0" fmla="*/ 0 w 6244631"/>
              <a:gd name="connsiteY0" fmla="*/ 147899 h 338399"/>
              <a:gd name="connsiteX1" fmla="*/ 3706271 w 6244631"/>
              <a:gd name="connsiteY1" fmla="*/ 0 h 338399"/>
              <a:gd name="connsiteX2" fmla="*/ 6244631 w 6244631"/>
              <a:gd name="connsiteY2" fmla="*/ 338399 h 338399"/>
              <a:gd name="connsiteX3" fmla="*/ 10571 w 6244631"/>
              <a:gd name="connsiteY3" fmla="*/ 322526 h 338399"/>
              <a:gd name="connsiteX4" fmla="*/ 0 w 6244631"/>
              <a:gd name="connsiteY4" fmla="*/ 147899 h 338399"/>
              <a:gd name="connsiteX0" fmla="*/ 46835 w 6234060"/>
              <a:gd name="connsiteY0" fmla="*/ 147899 h 338399"/>
              <a:gd name="connsiteX1" fmla="*/ 3695700 w 6234060"/>
              <a:gd name="connsiteY1" fmla="*/ 0 h 338399"/>
              <a:gd name="connsiteX2" fmla="*/ 6234060 w 6234060"/>
              <a:gd name="connsiteY2" fmla="*/ 338399 h 338399"/>
              <a:gd name="connsiteX3" fmla="*/ 0 w 6234060"/>
              <a:gd name="connsiteY3" fmla="*/ 322526 h 338399"/>
              <a:gd name="connsiteX4" fmla="*/ 46835 w 6234060"/>
              <a:gd name="connsiteY4" fmla="*/ 147899 h 338399"/>
              <a:gd name="connsiteX0" fmla="*/ 0 w 6236430"/>
              <a:gd name="connsiteY0" fmla="*/ 151999 h 338399"/>
              <a:gd name="connsiteX1" fmla="*/ 3698070 w 6236430"/>
              <a:gd name="connsiteY1" fmla="*/ 0 h 338399"/>
              <a:gd name="connsiteX2" fmla="*/ 6236430 w 6236430"/>
              <a:gd name="connsiteY2" fmla="*/ 338399 h 338399"/>
              <a:gd name="connsiteX3" fmla="*/ 2370 w 6236430"/>
              <a:gd name="connsiteY3" fmla="*/ 322526 h 338399"/>
              <a:gd name="connsiteX4" fmla="*/ 0 w 6236430"/>
              <a:gd name="connsiteY4" fmla="*/ 151999 h 338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6430" h="338399">
                <a:moveTo>
                  <a:pt x="0" y="151999"/>
                </a:moveTo>
                <a:lnTo>
                  <a:pt x="3698070" y="0"/>
                </a:lnTo>
                <a:lnTo>
                  <a:pt x="6236430" y="338399"/>
                </a:lnTo>
                <a:lnTo>
                  <a:pt x="2370" y="322526"/>
                </a:lnTo>
                <a:lnTo>
                  <a:pt x="0" y="151999"/>
                </a:lnTo>
                <a:close/>
              </a:path>
            </a:pathLst>
          </a:custGeom>
          <a:solidFill>
            <a:srgbClr val="2E9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riángulo isósceles 3"/>
          <p:cNvSpPr/>
          <p:nvPr userDrawn="1"/>
        </p:nvSpPr>
        <p:spPr>
          <a:xfrm>
            <a:off x="-2121" y="6060548"/>
            <a:ext cx="3741559" cy="632860"/>
          </a:xfrm>
          <a:custGeom>
            <a:avLst/>
            <a:gdLst>
              <a:gd name="connsiteX0" fmla="*/ 0 w 3666931"/>
              <a:gd name="connsiteY0" fmla="*/ 475861 h 475861"/>
              <a:gd name="connsiteX1" fmla="*/ 1833466 w 3666931"/>
              <a:gd name="connsiteY1" fmla="*/ 0 h 475861"/>
              <a:gd name="connsiteX2" fmla="*/ 3666931 w 3666931"/>
              <a:gd name="connsiteY2" fmla="*/ 475861 h 475861"/>
              <a:gd name="connsiteX3" fmla="*/ 0 w 3666931"/>
              <a:gd name="connsiteY3" fmla="*/ 475861 h 475861"/>
              <a:gd name="connsiteX0" fmla="*/ 0 w 3757083"/>
              <a:gd name="connsiteY0" fmla="*/ 621821 h 621821"/>
              <a:gd name="connsiteX1" fmla="*/ 1923618 w 3757083"/>
              <a:gd name="connsiteY1" fmla="*/ 0 h 621821"/>
              <a:gd name="connsiteX2" fmla="*/ 3757083 w 3757083"/>
              <a:gd name="connsiteY2" fmla="*/ 475861 h 621821"/>
              <a:gd name="connsiteX3" fmla="*/ 0 w 3757083"/>
              <a:gd name="connsiteY3" fmla="*/ 621821 h 621821"/>
              <a:gd name="connsiteX0" fmla="*/ 0 w 3757083"/>
              <a:gd name="connsiteY0" fmla="*/ 626114 h 626114"/>
              <a:gd name="connsiteX1" fmla="*/ 4666 w 3757083"/>
              <a:gd name="connsiteY1" fmla="*/ 0 h 626114"/>
              <a:gd name="connsiteX2" fmla="*/ 3757083 w 3757083"/>
              <a:gd name="connsiteY2" fmla="*/ 480154 h 626114"/>
              <a:gd name="connsiteX3" fmla="*/ 0 w 3757083"/>
              <a:gd name="connsiteY3" fmla="*/ 626114 h 626114"/>
              <a:gd name="connsiteX0" fmla="*/ 0 w 3765669"/>
              <a:gd name="connsiteY0" fmla="*/ 626114 h 626114"/>
              <a:gd name="connsiteX1" fmla="*/ 4666 w 3765669"/>
              <a:gd name="connsiteY1" fmla="*/ 0 h 626114"/>
              <a:gd name="connsiteX2" fmla="*/ 3765669 w 3765669"/>
              <a:gd name="connsiteY2" fmla="*/ 484447 h 626114"/>
              <a:gd name="connsiteX3" fmla="*/ 0 w 3765669"/>
              <a:gd name="connsiteY3" fmla="*/ 626114 h 626114"/>
              <a:gd name="connsiteX0" fmla="*/ 3643 w 3769312"/>
              <a:gd name="connsiteY0" fmla="*/ 631493 h 631493"/>
              <a:gd name="connsiteX1" fmla="*/ 241 w 3769312"/>
              <a:gd name="connsiteY1" fmla="*/ 0 h 631493"/>
              <a:gd name="connsiteX2" fmla="*/ 3769312 w 3769312"/>
              <a:gd name="connsiteY2" fmla="*/ 489826 h 631493"/>
              <a:gd name="connsiteX3" fmla="*/ 3643 w 3769312"/>
              <a:gd name="connsiteY3" fmla="*/ 631493 h 631493"/>
              <a:gd name="connsiteX0" fmla="*/ 3643 w 3769312"/>
              <a:gd name="connsiteY0" fmla="*/ 631493 h 631493"/>
              <a:gd name="connsiteX1" fmla="*/ 241 w 3769312"/>
              <a:gd name="connsiteY1" fmla="*/ 0 h 631493"/>
              <a:gd name="connsiteX2" fmla="*/ 3769312 w 3769312"/>
              <a:gd name="connsiteY2" fmla="*/ 489826 h 631493"/>
              <a:gd name="connsiteX3" fmla="*/ 3643 w 3769312"/>
              <a:gd name="connsiteY3" fmla="*/ 631493 h 631493"/>
              <a:gd name="connsiteX0" fmla="*/ 3643 w 3742418"/>
              <a:gd name="connsiteY0" fmla="*/ 631493 h 631493"/>
              <a:gd name="connsiteX1" fmla="*/ 241 w 3742418"/>
              <a:gd name="connsiteY1" fmla="*/ 0 h 631493"/>
              <a:gd name="connsiteX2" fmla="*/ 3742418 w 3742418"/>
              <a:gd name="connsiteY2" fmla="*/ 489826 h 631493"/>
              <a:gd name="connsiteX3" fmla="*/ 3643 w 3742418"/>
              <a:gd name="connsiteY3" fmla="*/ 631493 h 631493"/>
              <a:gd name="connsiteX0" fmla="*/ 3643 w 3755865"/>
              <a:gd name="connsiteY0" fmla="*/ 631493 h 631493"/>
              <a:gd name="connsiteX1" fmla="*/ 241 w 3755865"/>
              <a:gd name="connsiteY1" fmla="*/ 0 h 631493"/>
              <a:gd name="connsiteX2" fmla="*/ 3755865 w 3755865"/>
              <a:gd name="connsiteY2" fmla="*/ 487137 h 631493"/>
              <a:gd name="connsiteX3" fmla="*/ 3643 w 3755865"/>
              <a:gd name="connsiteY3" fmla="*/ 631493 h 631493"/>
              <a:gd name="connsiteX0" fmla="*/ 3643 w 3769312"/>
              <a:gd name="connsiteY0" fmla="*/ 631493 h 631493"/>
              <a:gd name="connsiteX1" fmla="*/ 241 w 3769312"/>
              <a:gd name="connsiteY1" fmla="*/ 0 h 631493"/>
              <a:gd name="connsiteX2" fmla="*/ 3769312 w 3769312"/>
              <a:gd name="connsiteY2" fmla="*/ 484448 h 631493"/>
              <a:gd name="connsiteX3" fmla="*/ 3643 w 3769312"/>
              <a:gd name="connsiteY3" fmla="*/ 631493 h 631493"/>
              <a:gd name="connsiteX0" fmla="*/ 22297 w 3769140"/>
              <a:gd name="connsiteY0" fmla="*/ 609978 h 609978"/>
              <a:gd name="connsiteX1" fmla="*/ 69 w 3769140"/>
              <a:gd name="connsiteY1" fmla="*/ 0 h 609978"/>
              <a:gd name="connsiteX2" fmla="*/ 3769140 w 3769140"/>
              <a:gd name="connsiteY2" fmla="*/ 484448 h 609978"/>
              <a:gd name="connsiteX3" fmla="*/ 22297 w 3769140"/>
              <a:gd name="connsiteY3" fmla="*/ 609978 h 609978"/>
              <a:gd name="connsiteX0" fmla="*/ 11586 w 3769187"/>
              <a:gd name="connsiteY0" fmla="*/ 634183 h 634183"/>
              <a:gd name="connsiteX1" fmla="*/ 116 w 3769187"/>
              <a:gd name="connsiteY1" fmla="*/ 0 h 634183"/>
              <a:gd name="connsiteX2" fmla="*/ 3769187 w 3769187"/>
              <a:gd name="connsiteY2" fmla="*/ 484448 h 634183"/>
              <a:gd name="connsiteX3" fmla="*/ 11586 w 3769187"/>
              <a:gd name="connsiteY3" fmla="*/ 634183 h 634183"/>
              <a:gd name="connsiteX0" fmla="*/ 3643 w 3761244"/>
              <a:gd name="connsiteY0" fmla="*/ 631493 h 631493"/>
              <a:gd name="connsiteX1" fmla="*/ 242 w 3761244"/>
              <a:gd name="connsiteY1" fmla="*/ 0 h 631493"/>
              <a:gd name="connsiteX2" fmla="*/ 3761244 w 3761244"/>
              <a:gd name="connsiteY2" fmla="*/ 481758 h 631493"/>
              <a:gd name="connsiteX3" fmla="*/ 3643 w 3761244"/>
              <a:gd name="connsiteY3" fmla="*/ 631493 h 631493"/>
              <a:gd name="connsiteX0" fmla="*/ 3643 w 3761244"/>
              <a:gd name="connsiteY0" fmla="*/ 604598 h 604598"/>
              <a:gd name="connsiteX1" fmla="*/ 242 w 3761244"/>
              <a:gd name="connsiteY1" fmla="*/ 0 h 604598"/>
              <a:gd name="connsiteX2" fmla="*/ 3761244 w 3761244"/>
              <a:gd name="connsiteY2" fmla="*/ 454863 h 604598"/>
              <a:gd name="connsiteX3" fmla="*/ 3643 w 3761244"/>
              <a:gd name="connsiteY3" fmla="*/ 604598 h 604598"/>
              <a:gd name="connsiteX0" fmla="*/ 6268 w 3763869"/>
              <a:gd name="connsiteY0" fmla="*/ 636871 h 636871"/>
              <a:gd name="connsiteX1" fmla="*/ 177 w 3763869"/>
              <a:gd name="connsiteY1" fmla="*/ 0 h 636871"/>
              <a:gd name="connsiteX2" fmla="*/ 3763869 w 3763869"/>
              <a:gd name="connsiteY2" fmla="*/ 487136 h 636871"/>
              <a:gd name="connsiteX3" fmla="*/ 6268 w 3763869"/>
              <a:gd name="connsiteY3" fmla="*/ 636871 h 636871"/>
              <a:gd name="connsiteX0" fmla="*/ 6268 w 3743816"/>
              <a:gd name="connsiteY0" fmla="*/ 636871 h 636871"/>
              <a:gd name="connsiteX1" fmla="*/ 177 w 3743816"/>
              <a:gd name="connsiteY1" fmla="*/ 0 h 636871"/>
              <a:gd name="connsiteX2" fmla="*/ 3743816 w 3743816"/>
              <a:gd name="connsiteY2" fmla="*/ 507189 h 636871"/>
              <a:gd name="connsiteX3" fmla="*/ 6268 w 3743816"/>
              <a:gd name="connsiteY3" fmla="*/ 636871 h 636871"/>
              <a:gd name="connsiteX0" fmla="*/ 2374 w 3743933"/>
              <a:gd name="connsiteY0" fmla="*/ 656923 h 656923"/>
              <a:gd name="connsiteX1" fmla="*/ 294 w 3743933"/>
              <a:gd name="connsiteY1" fmla="*/ 0 h 656923"/>
              <a:gd name="connsiteX2" fmla="*/ 3743933 w 3743933"/>
              <a:gd name="connsiteY2" fmla="*/ 507189 h 656923"/>
              <a:gd name="connsiteX3" fmla="*/ 2374 w 3743933"/>
              <a:gd name="connsiteY3" fmla="*/ 656923 h 656923"/>
              <a:gd name="connsiteX0" fmla="*/ 0 w 3741559"/>
              <a:gd name="connsiteY0" fmla="*/ 612808 h 612808"/>
              <a:gd name="connsiteX1" fmla="*/ 9952 w 3741559"/>
              <a:gd name="connsiteY1" fmla="*/ 0 h 612808"/>
              <a:gd name="connsiteX2" fmla="*/ 3741559 w 3741559"/>
              <a:gd name="connsiteY2" fmla="*/ 463074 h 612808"/>
              <a:gd name="connsiteX3" fmla="*/ 0 w 3741559"/>
              <a:gd name="connsiteY3" fmla="*/ 612808 h 612808"/>
              <a:gd name="connsiteX0" fmla="*/ 2374 w 3743933"/>
              <a:gd name="connsiteY0" fmla="*/ 536608 h 536608"/>
              <a:gd name="connsiteX1" fmla="*/ 294 w 3743933"/>
              <a:gd name="connsiteY1" fmla="*/ 0 h 536608"/>
              <a:gd name="connsiteX2" fmla="*/ 3743933 w 3743933"/>
              <a:gd name="connsiteY2" fmla="*/ 386874 h 536608"/>
              <a:gd name="connsiteX3" fmla="*/ 2374 w 3743933"/>
              <a:gd name="connsiteY3" fmla="*/ 536608 h 536608"/>
              <a:gd name="connsiteX0" fmla="*/ 2374 w 3743933"/>
              <a:gd name="connsiteY0" fmla="*/ 632860 h 632860"/>
              <a:gd name="connsiteX1" fmla="*/ 294 w 3743933"/>
              <a:gd name="connsiteY1" fmla="*/ 0 h 632860"/>
              <a:gd name="connsiteX2" fmla="*/ 3743933 w 3743933"/>
              <a:gd name="connsiteY2" fmla="*/ 483126 h 632860"/>
              <a:gd name="connsiteX3" fmla="*/ 2374 w 3743933"/>
              <a:gd name="connsiteY3" fmla="*/ 632860 h 632860"/>
              <a:gd name="connsiteX0" fmla="*/ 0 w 3741559"/>
              <a:gd name="connsiteY0" fmla="*/ 632860 h 632860"/>
              <a:gd name="connsiteX1" fmla="*/ 1930 w 3741559"/>
              <a:gd name="connsiteY1" fmla="*/ 0 h 632860"/>
              <a:gd name="connsiteX2" fmla="*/ 3741559 w 3741559"/>
              <a:gd name="connsiteY2" fmla="*/ 483126 h 632860"/>
              <a:gd name="connsiteX3" fmla="*/ 0 w 3741559"/>
              <a:gd name="connsiteY3" fmla="*/ 632860 h 6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559" h="632860">
                <a:moveTo>
                  <a:pt x="0" y="632860"/>
                </a:moveTo>
                <a:cubicBezTo>
                  <a:pt x="1555" y="424155"/>
                  <a:pt x="375" y="208705"/>
                  <a:pt x="1930" y="0"/>
                </a:cubicBezTo>
                <a:lnTo>
                  <a:pt x="3741559" y="483126"/>
                </a:lnTo>
                <a:lnTo>
                  <a:pt x="0" y="632860"/>
                </a:lnTo>
                <a:close/>
              </a:path>
            </a:pathLst>
          </a:custGeom>
          <a:solidFill>
            <a:srgbClr val="97D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6503002" y="3915784"/>
            <a:ext cx="4747018" cy="42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0">
                <a:solidFill>
                  <a:srgbClr val="9EA1A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None/>
              <a:defRPr>
                <a:solidFill>
                  <a:srgbClr val="89898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None/>
              <a:defRPr>
                <a:solidFill>
                  <a:srgbClr val="89898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9pPr>
          </a:lstStyle>
          <a:p>
            <a:endParaRPr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68" y="2492644"/>
            <a:ext cx="4533340" cy="1833179"/>
          </a:xfrm>
          <a:prstGeom prst="rect">
            <a:avLst/>
          </a:prstGeom>
        </p:spPr>
      </p:pic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6503002" y="2482494"/>
            <a:ext cx="4760254" cy="143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4400" b="1">
                <a:solidFill>
                  <a:srgbClr val="008AA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11" name="Conector recto 10"/>
          <p:cNvCxnSpPr/>
          <p:nvPr userDrawn="1"/>
        </p:nvCxnSpPr>
        <p:spPr>
          <a:xfrm flipV="1">
            <a:off x="0" y="5880917"/>
            <a:ext cx="12192000" cy="587829"/>
          </a:xfrm>
          <a:prstGeom prst="line">
            <a:avLst/>
          </a:prstGeom>
          <a:ln w="12700">
            <a:solidFill>
              <a:srgbClr val="54C0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 userDrawn="1"/>
        </p:nvCxnSpPr>
        <p:spPr>
          <a:xfrm flipV="1">
            <a:off x="0" y="286876"/>
            <a:ext cx="12192000" cy="587829"/>
          </a:xfrm>
          <a:prstGeom prst="line">
            <a:avLst/>
          </a:prstGeom>
          <a:ln w="19050">
            <a:solidFill>
              <a:srgbClr val="54C0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90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solidFill>
          <a:srgbClr val="F2F2F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4"/>
          <p:cNvSpPr/>
          <p:nvPr userDrawn="1"/>
        </p:nvSpPr>
        <p:spPr>
          <a:xfrm>
            <a:off x="3710517" y="6186312"/>
            <a:ext cx="8481483" cy="689680"/>
          </a:xfrm>
          <a:custGeom>
            <a:avLst/>
            <a:gdLst>
              <a:gd name="connsiteX0" fmla="*/ 0 w 8444089"/>
              <a:gd name="connsiteY0" fmla="*/ 0 h 671689"/>
              <a:gd name="connsiteX1" fmla="*/ 8444089 w 8444089"/>
              <a:gd name="connsiteY1" fmla="*/ 0 h 671689"/>
              <a:gd name="connsiteX2" fmla="*/ 8444089 w 8444089"/>
              <a:gd name="connsiteY2" fmla="*/ 671689 h 671689"/>
              <a:gd name="connsiteX3" fmla="*/ 0 w 8444089"/>
              <a:gd name="connsiteY3" fmla="*/ 671689 h 671689"/>
              <a:gd name="connsiteX4" fmla="*/ 0 w 8444089"/>
              <a:gd name="connsiteY4" fmla="*/ 0 h 671689"/>
              <a:gd name="connsiteX0" fmla="*/ 1027289 w 8444089"/>
              <a:gd name="connsiteY0" fmla="*/ 485423 h 671689"/>
              <a:gd name="connsiteX1" fmla="*/ 8444089 w 8444089"/>
              <a:gd name="connsiteY1" fmla="*/ 0 h 671689"/>
              <a:gd name="connsiteX2" fmla="*/ 8444089 w 8444089"/>
              <a:gd name="connsiteY2" fmla="*/ 671689 h 671689"/>
              <a:gd name="connsiteX3" fmla="*/ 0 w 8444089"/>
              <a:gd name="connsiteY3" fmla="*/ 671689 h 671689"/>
              <a:gd name="connsiteX4" fmla="*/ 1027289 w 8444089"/>
              <a:gd name="connsiteY4" fmla="*/ 485423 h 671689"/>
              <a:gd name="connsiteX0" fmla="*/ 0 w 8500533"/>
              <a:gd name="connsiteY0" fmla="*/ 349956 h 671689"/>
              <a:gd name="connsiteX1" fmla="*/ 8500533 w 8500533"/>
              <a:gd name="connsiteY1" fmla="*/ 0 h 671689"/>
              <a:gd name="connsiteX2" fmla="*/ 8500533 w 8500533"/>
              <a:gd name="connsiteY2" fmla="*/ 671689 h 671689"/>
              <a:gd name="connsiteX3" fmla="*/ 56444 w 8500533"/>
              <a:gd name="connsiteY3" fmla="*/ 671689 h 671689"/>
              <a:gd name="connsiteX4" fmla="*/ 0 w 8500533"/>
              <a:gd name="connsiteY4" fmla="*/ 349956 h 671689"/>
              <a:gd name="connsiteX0" fmla="*/ 0 w 8500533"/>
              <a:gd name="connsiteY0" fmla="*/ 349956 h 671689"/>
              <a:gd name="connsiteX1" fmla="*/ 8500533 w 8500533"/>
              <a:gd name="connsiteY1" fmla="*/ 0 h 671689"/>
              <a:gd name="connsiteX2" fmla="*/ 8500533 w 8500533"/>
              <a:gd name="connsiteY2" fmla="*/ 671689 h 671689"/>
              <a:gd name="connsiteX3" fmla="*/ 2709333 w 8500533"/>
              <a:gd name="connsiteY3" fmla="*/ 603955 h 671689"/>
              <a:gd name="connsiteX4" fmla="*/ 0 w 8500533"/>
              <a:gd name="connsiteY4" fmla="*/ 349956 h 671689"/>
              <a:gd name="connsiteX0" fmla="*/ 0 w 8500533"/>
              <a:gd name="connsiteY0" fmla="*/ 349956 h 689680"/>
              <a:gd name="connsiteX1" fmla="*/ 8500533 w 8500533"/>
              <a:gd name="connsiteY1" fmla="*/ 0 h 689680"/>
              <a:gd name="connsiteX2" fmla="*/ 8500533 w 8500533"/>
              <a:gd name="connsiteY2" fmla="*/ 671689 h 689680"/>
              <a:gd name="connsiteX3" fmla="*/ 2537883 w 8500533"/>
              <a:gd name="connsiteY3" fmla="*/ 689680 h 689680"/>
              <a:gd name="connsiteX4" fmla="*/ 0 w 8500533"/>
              <a:gd name="connsiteY4" fmla="*/ 349956 h 689680"/>
              <a:gd name="connsiteX0" fmla="*/ 0 w 8271933"/>
              <a:gd name="connsiteY0" fmla="*/ 340431 h 689680"/>
              <a:gd name="connsiteX1" fmla="*/ 8271933 w 8271933"/>
              <a:gd name="connsiteY1" fmla="*/ 0 h 689680"/>
              <a:gd name="connsiteX2" fmla="*/ 8271933 w 8271933"/>
              <a:gd name="connsiteY2" fmla="*/ 671689 h 689680"/>
              <a:gd name="connsiteX3" fmla="*/ 2309283 w 8271933"/>
              <a:gd name="connsiteY3" fmla="*/ 689680 h 689680"/>
              <a:gd name="connsiteX4" fmla="*/ 0 w 8271933"/>
              <a:gd name="connsiteY4" fmla="*/ 340431 h 689680"/>
              <a:gd name="connsiteX0" fmla="*/ 0 w 8481483"/>
              <a:gd name="connsiteY0" fmla="*/ 369006 h 689680"/>
              <a:gd name="connsiteX1" fmla="*/ 8481483 w 8481483"/>
              <a:gd name="connsiteY1" fmla="*/ 0 h 689680"/>
              <a:gd name="connsiteX2" fmla="*/ 8481483 w 8481483"/>
              <a:gd name="connsiteY2" fmla="*/ 671689 h 689680"/>
              <a:gd name="connsiteX3" fmla="*/ 2518833 w 8481483"/>
              <a:gd name="connsiteY3" fmla="*/ 689680 h 689680"/>
              <a:gd name="connsiteX4" fmla="*/ 0 w 8481483"/>
              <a:gd name="connsiteY4" fmla="*/ 369006 h 689680"/>
              <a:gd name="connsiteX0" fmla="*/ 0 w 8446314"/>
              <a:gd name="connsiteY0" fmla="*/ 293643 h 689680"/>
              <a:gd name="connsiteX1" fmla="*/ 8446314 w 8446314"/>
              <a:gd name="connsiteY1" fmla="*/ 0 h 689680"/>
              <a:gd name="connsiteX2" fmla="*/ 8446314 w 8446314"/>
              <a:gd name="connsiteY2" fmla="*/ 671689 h 689680"/>
              <a:gd name="connsiteX3" fmla="*/ 2483664 w 8446314"/>
              <a:gd name="connsiteY3" fmla="*/ 689680 h 689680"/>
              <a:gd name="connsiteX4" fmla="*/ 0 w 8446314"/>
              <a:gd name="connsiteY4" fmla="*/ 293643 h 689680"/>
              <a:gd name="connsiteX0" fmla="*/ 0 w 8481483"/>
              <a:gd name="connsiteY0" fmla="*/ 358958 h 689680"/>
              <a:gd name="connsiteX1" fmla="*/ 8481483 w 8481483"/>
              <a:gd name="connsiteY1" fmla="*/ 0 h 689680"/>
              <a:gd name="connsiteX2" fmla="*/ 8481483 w 8481483"/>
              <a:gd name="connsiteY2" fmla="*/ 671689 h 689680"/>
              <a:gd name="connsiteX3" fmla="*/ 2518833 w 8481483"/>
              <a:gd name="connsiteY3" fmla="*/ 689680 h 689680"/>
              <a:gd name="connsiteX4" fmla="*/ 0 w 8481483"/>
              <a:gd name="connsiteY4" fmla="*/ 358958 h 68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1483" h="689680">
                <a:moveTo>
                  <a:pt x="0" y="358958"/>
                </a:moveTo>
                <a:lnTo>
                  <a:pt x="8481483" y="0"/>
                </a:lnTo>
                <a:lnTo>
                  <a:pt x="8481483" y="671689"/>
                </a:lnTo>
                <a:lnTo>
                  <a:pt x="2518833" y="689680"/>
                </a:lnTo>
                <a:lnTo>
                  <a:pt x="0" y="358958"/>
                </a:lnTo>
                <a:close/>
              </a:path>
            </a:pathLst>
          </a:custGeom>
          <a:solidFill>
            <a:srgbClr val="008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6"/>
          <p:cNvSpPr/>
          <p:nvPr userDrawn="1"/>
        </p:nvSpPr>
        <p:spPr>
          <a:xfrm>
            <a:off x="-2369" y="6539664"/>
            <a:ext cx="6236430" cy="338399"/>
          </a:xfrm>
          <a:custGeom>
            <a:avLst/>
            <a:gdLst>
              <a:gd name="connsiteX0" fmla="*/ 0 w 5838825"/>
              <a:gd name="connsiteY0" fmla="*/ 0 h 381000"/>
              <a:gd name="connsiteX1" fmla="*/ 5838825 w 5838825"/>
              <a:gd name="connsiteY1" fmla="*/ 0 h 381000"/>
              <a:gd name="connsiteX2" fmla="*/ 5838825 w 5838825"/>
              <a:gd name="connsiteY2" fmla="*/ 381000 h 381000"/>
              <a:gd name="connsiteX3" fmla="*/ 0 w 5838825"/>
              <a:gd name="connsiteY3" fmla="*/ 381000 h 381000"/>
              <a:gd name="connsiteX4" fmla="*/ 0 w 5838825"/>
              <a:gd name="connsiteY4" fmla="*/ 0 h 381000"/>
              <a:gd name="connsiteX0" fmla="*/ 0 w 6143625"/>
              <a:gd name="connsiteY0" fmla="*/ 0 h 400050"/>
              <a:gd name="connsiteX1" fmla="*/ 5838825 w 6143625"/>
              <a:gd name="connsiteY1" fmla="*/ 0 h 400050"/>
              <a:gd name="connsiteX2" fmla="*/ 6143625 w 6143625"/>
              <a:gd name="connsiteY2" fmla="*/ 400050 h 400050"/>
              <a:gd name="connsiteX3" fmla="*/ 0 w 6143625"/>
              <a:gd name="connsiteY3" fmla="*/ 381000 h 400050"/>
              <a:gd name="connsiteX4" fmla="*/ 0 w 6143625"/>
              <a:gd name="connsiteY4" fmla="*/ 0 h 400050"/>
              <a:gd name="connsiteX0" fmla="*/ 0 w 6143625"/>
              <a:gd name="connsiteY0" fmla="*/ 0 h 400050"/>
              <a:gd name="connsiteX1" fmla="*/ 2476500 w 6143625"/>
              <a:gd name="connsiteY1" fmla="*/ 133350 h 400050"/>
              <a:gd name="connsiteX2" fmla="*/ 6143625 w 6143625"/>
              <a:gd name="connsiteY2" fmla="*/ 400050 h 400050"/>
              <a:gd name="connsiteX3" fmla="*/ 0 w 6143625"/>
              <a:gd name="connsiteY3" fmla="*/ 381000 h 400050"/>
              <a:gd name="connsiteX4" fmla="*/ 0 w 6143625"/>
              <a:gd name="connsiteY4" fmla="*/ 0 h 400050"/>
              <a:gd name="connsiteX0" fmla="*/ 0 w 6143625"/>
              <a:gd name="connsiteY0" fmla="*/ 0 h 400050"/>
              <a:gd name="connsiteX1" fmla="*/ 3695700 w 6143625"/>
              <a:gd name="connsiteY1" fmla="*/ 66675 h 400050"/>
              <a:gd name="connsiteX2" fmla="*/ 6143625 w 6143625"/>
              <a:gd name="connsiteY2" fmla="*/ 400050 h 400050"/>
              <a:gd name="connsiteX3" fmla="*/ 0 w 6143625"/>
              <a:gd name="connsiteY3" fmla="*/ 381000 h 400050"/>
              <a:gd name="connsiteX4" fmla="*/ 0 w 6143625"/>
              <a:gd name="connsiteY4" fmla="*/ 0 h 400050"/>
              <a:gd name="connsiteX0" fmla="*/ 9525 w 6143625"/>
              <a:gd name="connsiteY0" fmla="*/ 200025 h 333375"/>
              <a:gd name="connsiteX1" fmla="*/ 3695700 w 6143625"/>
              <a:gd name="connsiteY1" fmla="*/ 0 h 333375"/>
              <a:gd name="connsiteX2" fmla="*/ 6143625 w 6143625"/>
              <a:gd name="connsiteY2" fmla="*/ 333375 h 333375"/>
              <a:gd name="connsiteX3" fmla="*/ 0 w 6143625"/>
              <a:gd name="connsiteY3" fmla="*/ 314325 h 333375"/>
              <a:gd name="connsiteX4" fmla="*/ 9525 w 6143625"/>
              <a:gd name="connsiteY4" fmla="*/ 200025 h 333375"/>
              <a:gd name="connsiteX0" fmla="*/ 0 w 6172200"/>
              <a:gd name="connsiteY0" fmla="*/ 142875 h 333375"/>
              <a:gd name="connsiteX1" fmla="*/ 3724275 w 6172200"/>
              <a:gd name="connsiteY1" fmla="*/ 0 h 333375"/>
              <a:gd name="connsiteX2" fmla="*/ 6172200 w 6172200"/>
              <a:gd name="connsiteY2" fmla="*/ 333375 h 333375"/>
              <a:gd name="connsiteX3" fmla="*/ 28575 w 6172200"/>
              <a:gd name="connsiteY3" fmla="*/ 314325 h 333375"/>
              <a:gd name="connsiteX4" fmla="*/ 0 w 6172200"/>
              <a:gd name="connsiteY4" fmla="*/ 142875 h 333375"/>
              <a:gd name="connsiteX0" fmla="*/ 9525 w 6143625"/>
              <a:gd name="connsiteY0" fmla="*/ 142875 h 333375"/>
              <a:gd name="connsiteX1" fmla="*/ 3695700 w 6143625"/>
              <a:gd name="connsiteY1" fmla="*/ 0 h 333375"/>
              <a:gd name="connsiteX2" fmla="*/ 6143625 w 6143625"/>
              <a:gd name="connsiteY2" fmla="*/ 333375 h 333375"/>
              <a:gd name="connsiteX3" fmla="*/ 0 w 6143625"/>
              <a:gd name="connsiteY3" fmla="*/ 314325 h 333375"/>
              <a:gd name="connsiteX4" fmla="*/ 9525 w 6143625"/>
              <a:gd name="connsiteY4" fmla="*/ 142875 h 333375"/>
              <a:gd name="connsiteX0" fmla="*/ 9525 w 6234060"/>
              <a:gd name="connsiteY0" fmla="*/ 142875 h 333375"/>
              <a:gd name="connsiteX1" fmla="*/ 3695700 w 6234060"/>
              <a:gd name="connsiteY1" fmla="*/ 0 h 333375"/>
              <a:gd name="connsiteX2" fmla="*/ 6234060 w 6234060"/>
              <a:gd name="connsiteY2" fmla="*/ 333375 h 333375"/>
              <a:gd name="connsiteX3" fmla="*/ 0 w 6234060"/>
              <a:gd name="connsiteY3" fmla="*/ 314325 h 333375"/>
              <a:gd name="connsiteX4" fmla="*/ 9525 w 6234060"/>
              <a:gd name="connsiteY4" fmla="*/ 142875 h 333375"/>
              <a:gd name="connsiteX0" fmla="*/ 9525 w 6234060"/>
              <a:gd name="connsiteY0" fmla="*/ 142875 h 338399"/>
              <a:gd name="connsiteX1" fmla="*/ 3695700 w 6234060"/>
              <a:gd name="connsiteY1" fmla="*/ 0 h 338399"/>
              <a:gd name="connsiteX2" fmla="*/ 6234060 w 6234060"/>
              <a:gd name="connsiteY2" fmla="*/ 338399 h 338399"/>
              <a:gd name="connsiteX3" fmla="*/ 0 w 6234060"/>
              <a:gd name="connsiteY3" fmla="*/ 314325 h 338399"/>
              <a:gd name="connsiteX4" fmla="*/ 9525 w 6234060"/>
              <a:gd name="connsiteY4" fmla="*/ 142875 h 338399"/>
              <a:gd name="connsiteX0" fmla="*/ 0 w 6244631"/>
              <a:gd name="connsiteY0" fmla="*/ 147899 h 338399"/>
              <a:gd name="connsiteX1" fmla="*/ 3706271 w 6244631"/>
              <a:gd name="connsiteY1" fmla="*/ 0 h 338399"/>
              <a:gd name="connsiteX2" fmla="*/ 6244631 w 6244631"/>
              <a:gd name="connsiteY2" fmla="*/ 338399 h 338399"/>
              <a:gd name="connsiteX3" fmla="*/ 10571 w 6244631"/>
              <a:gd name="connsiteY3" fmla="*/ 314325 h 338399"/>
              <a:gd name="connsiteX4" fmla="*/ 0 w 6244631"/>
              <a:gd name="connsiteY4" fmla="*/ 147899 h 338399"/>
              <a:gd name="connsiteX0" fmla="*/ 0 w 6244631"/>
              <a:gd name="connsiteY0" fmla="*/ 147899 h 338399"/>
              <a:gd name="connsiteX1" fmla="*/ 3706271 w 6244631"/>
              <a:gd name="connsiteY1" fmla="*/ 0 h 338399"/>
              <a:gd name="connsiteX2" fmla="*/ 6244631 w 6244631"/>
              <a:gd name="connsiteY2" fmla="*/ 338399 h 338399"/>
              <a:gd name="connsiteX3" fmla="*/ 10571 w 6244631"/>
              <a:gd name="connsiteY3" fmla="*/ 322526 h 338399"/>
              <a:gd name="connsiteX4" fmla="*/ 0 w 6244631"/>
              <a:gd name="connsiteY4" fmla="*/ 147899 h 338399"/>
              <a:gd name="connsiteX0" fmla="*/ 46835 w 6234060"/>
              <a:gd name="connsiteY0" fmla="*/ 147899 h 338399"/>
              <a:gd name="connsiteX1" fmla="*/ 3695700 w 6234060"/>
              <a:gd name="connsiteY1" fmla="*/ 0 h 338399"/>
              <a:gd name="connsiteX2" fmla="*/ 6234060 w 6234060"/>
              <a:gd name="connsiteY2" fmla="*/ 338399 h 338399"/>
              <a:gd name="connsiteX3" fmla="*/ 0 w 6234060"/>
              <a:gd name="connsiteY3" fmla="*/ 322526 h 338399"/>
              <a:gd name="connsiteX4" fmla="*/ 46835 w 6234060"/>
              <a:gd name="connsiteY4" fmla="*/ 147899 h 338399"/>
              <a:gd name="connsiteX0" fmla="*/ 0 w 6236430"/>
              <a:gd name="connsiteY0" fmla="*/ 151999 h 338399"/>
              <a:gd name="connsiteX1" fmla="*/ 3698070 w 6236430"/>
              <a:gd name="connsiteY1" fmla="*/ 0 h 338399"/>
              <a:gd name="connsiteX2" fmla="*/ 6236430 w 6236430"/>
              <a:gd name="connsiteY2" fmla="*/ 338399 h 338399"/>
              <a:gd name="connsiteX3" fmla="*/ 2370 w 6236430"/>
              <a:gd name="connsiteY3" fmla="*/ 322526 h 338399"/>
              <a:gd name="connsiteX4" fmla="*/ 0 w 6236430"/>
              <a:gd name="connsiteY4" fmla="*/ 151999 h 338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6430" h="338399">
                <a:moveTo>
                  <a:pt x="0" y="151999"/>
                </a:moveTo>
                <a:lnTo>
                  <a:pt x="3698070" y="0"/>
                </a:lnTo>
                <a:lnTo>
                  <a:pt x="6236430" y="338399"/>
                </a:lnTo>
                <a:lnTo>
                  <a:pt x="2370" y="322526"/>
                </a:lnTo>
                <a:lnTo>
                  <a:pt x="0" y="151999"/>
                </a:lnTo>
                <a:close/>
              </a:path>
            </a:pathLst>
          </a:custGeom>
          <a:solidFill>
            <a:srgbClr val="2E9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riángulo isósceles 3"/>
          <p:cNvSpPr/>
          <p:nvPr userDrawn="1"/>
        </p:nvSpPr>
        <p:spPr>
          <a:xfrm>
            <a:off x="-2121" y="6060548"/>
            <a:ext cx="3741559" cy="632860"/>
          </a:xfrm>
          <a:custGeom>
            <a:avLst/>
            <a:gdLst>
              <a:gd name="connsiteX0" fmla="*/ 0 w 3666931"/>
              <a:gd name="connsiteY0" fmla="*/ 475861 h 475861"/>
              <a:gd name="connsiteX1" fmla="*/ 1833466 w 3666931"/>
              <a:gd name="connsiteY1" fmla="*/ 0 h 475861"/>
              <a:gd name="connsiteX2" fmla="*/ 3666931 w 3666931"/>
              <a:gd name="connsiteY2" fmla="*/ 475861 h 475861"/>
              <a:gd name="connsiteX3" fmla="*/ 0 w 3666931"/>
              <a:gd name="connsiteY3" fmla="*/ 475861 h 475861"/>
              <a:gd name="connsiteX0" fmla="*/ 0 w 3757083"/>
              <a:gd name="connsiteY0" fmla="*/ 621821 h 621821"/>
              <a:gd name="connsiteX1" fmla="*/ 1923618 w 3757083"/>
              <a:gd name="connsiteY1" fmla="*/ 0 h 621821"/>
              <a:gd name="connsiteX2" fmla="*/ 3757083 w 3757083"/>
              <a:gd name="connsiteY2" fmla="*/ 475861 h 621821"/>
              <a:gd name="connsiteX3" fmla="*/ 0 w 3757083"/>
              <a:gd name="connsiteY3" fmla="*/ 621821 h 621821"/>
              <a:gd name="connsiteX0" fmla="*/ 0 w 3757083"/>
              <a:gd name="connsiteY0" fmla="*/ 626114 h 626114"/>
              <a:gd name="connsiteX1" fmla="*/ 4666 w 3757083"/>
              <a:gd name="connsiteY1" fmla="*/ 0 h 626114"/>
              <a:gd name="connsiteX2" fmla="*/ 3757083 w 3757083"/>
              <a:gd name="connsiteY2" fmla="*/ 480154 h 626114"/>
              <a:gd name="connsiteX3" fmla="*/ 0 w 3757083"/>
              <a:gd name="connsiteY3" fmla="*/ 626114 h 626114"/>
              <a:gd name="connsiteX0" fmla="*/ 0 w 3765669"/>
              <a:gd name="connsiteY0" fmla="*/ 626114 h 626114"/>
              <a:gd name="connsiteX1" fmla="*/ 4666 w 3765669"/>
              <a:gd name="connsiteY1" fmla="*/ 0 h 626114"/>
              <a:gd name="connsiteX2" fmla="*/ 3765669 w 3765669"/>
              <a:gd name="connsiteY2" fmla="*/ 484447 h 626114"/>
              <a:gd name="connsiteX3" fmla="*/ 0 w 3765669"/>
              <a:gd name="connsiteY3" fmla="*/ 626114 h 626114"/>
              <a:gd name="connsiteX0" fmla="*/ 3643 w 3769312"/>
              <a:gd name="connsiteY0" fmla="*/ 631493 h 631493"/>
              <a:gd name="connsiteX1" fmla="*/ 241 w 3769312"/>
              <a:gd name="connsiteY1" fmla="*/ 0 h 631493"/>
              <a:gd name="connsiteX2" fmla="*/ 3769312 w 3769312"/>
              <a:gd name="connsiteY2" fmla="*/ 489826 h 631493"/>
              <a:gd name="connsiteX3" fmla="*/ 3643 w 3769312"/>
              <a:gd name="connsiteY3" fmla="*/ 631493 h 631493"/>
              <a:gd name="connsiteX0" fmla="*/ 3643 w 3769312"/>
              <a:gd name="connsiteY0" fmla="*/ 631493 h 631493"/>
              <a:gd name="connsiteX1" fmla="*/ 241 w 3769312"/>
              <a:gd name="connsiteY1" fmla="*/ 0 h 631493"/>
              <a:gd name="connsiteX2" fmla="*/ 3769312 w 3769312"/>
              <a:gd name="connsiteY2" fmla="*/ 489826 h 631493"/>
              <a:gd name="connsiteX3" fmla="*/ 3643 w 3769312"/>
              <a:gd name="connsiteY3" fmla="*/ 631493 h 631493"/>
              <a:gd name="connsiteX0" fmla="*/ 3643 w 3742418"/>
              <a:gd name="connsiteY0" fmla="*/ 631493 h 631493"/>
              <a:gd name="connsiteX1" fmla="*/ 241 w 3742418"/>
              <a:gd name="connsiteY1" fmla="*/ 0 h 631493"/>
              <a:gd name="connsiteX2" fmla="*/ 3742418 w 3742418"/>
              <a:gd name="connsiteY2" fmla="*/ 489826 h 631493"/>
              <a:gd name="connsiteX3" fmla="*/ 3643 w 3742418"/>
              <a:gd name="connsiteY3" fmla="*/ 631493 h 631493"/>
              <a:gd name="connsiteX0" fmla="*/ 3643 w 3755865"/>
              <a:gd name="connsiteY0" fmla="*/ 631493 h 631493"/>
              <a:gd name="connsiteX1" fmla="*/ 241 w 3755865"/>
              <a:gd name="connsiteY1" fmla="*/ 0 h 631493"/>
              <a:gd name="connsiteX2" fmla="*/ 3755865 w 3755865"/>
              <a:gd name="connsiteY2" fmla="*/ 487137 h 631493"/>
              <a:gd name="connsiteX3" fmla="*/ 3643 w 3755865"/>
              <a:gd name="connsiteY3" fmla="*/ 631493 h 631493"/>
              <a:gd name="connsiteX0" fmla="*/ 3643 w 3769312"/>
              <a:gd name="connsiteY0" fmla="*/ 631493 h 631493"/>
              <a:gd name="connsiteX1" fmla="*/ 241 w 3769312"/>
              <a:gd name="connsiteY1" fmla="*/ 0 h 631493"/>
              <a:gd name="connsiteX2" fmla="*/ 3769312 w 3769312"/>
              <a:gd name="connsiteY2" fmla="*/ 484448 h 631493"/>
              <a:gd name="connsiteX3" fmla="*/ 3643 w 3769312"/>
              <a:gd name="connsiteY3" fmla="*/ 631493 h 631493"/>
              <a:gd name="connsiteX0" fmla="*/ 22297 w 3769140"/>
              <a:gd name="connsiteY0" fmla="*/ 609978 h 609978"/>
              <a:gd name="connsiteX1" fmla="*/ 69 w 3769140"/>
              <a:gd name="connsiteY1" fmla="*/ 0 h 609978"/>
              <a:gd name="connsiteX2" fmla="*/ 3769140 w 3769140"/>
              <a:gd name="connsiteY2" fmla="*/ 484448 h 609978"/>
              <a:gd name="connsiteX3" fmla="*/ 22297 w 3769140"/>
              <a:gd name="connsiteY3" fmla="*/ 609978 h 609978"/>
              <a:gd name="connsiteX0" fmla="*/ 11586 w 3769187"/>
              <a:gd name="connsiteY0" fmla="*/ 634183 h 634183"/>
              <a:gd name="connsiteX1" fmla="*/ 116 w 3769187"/>
              <a:gd name="connsiteY1" fmla="*/ 0 h 634183"/>
              <a:gd name="connsiteX2" fmla="*/ 3769187 w 3769187"/>
              <a:gd name="connsiteY2" fmla="*/ 484448 h 634183"/>
              <a:gd name="connsiteX3" fmla="*/ 11586 w 3769187"/>
              <a:gd name="connsiteY3" fmla="*/ 634183 h 634183"/>
              <a:gd name="connsiteX0" fmla="*/ 3643 w 3761244"/>
              <a:gd name="connsiteY0" fmla="*/ 631493 h 631493"/>
              <a:gd name="connsiteX1" fmla="*/ 242 w 3761244"/>
              <a:gd name="connsiteY1" fmla="*/ 0 h 631493"/>
              <a:gd name="connsiteX2" fmla="*/ 3761244 w 3761244"/>
              <a:gd name="connsiteY2" fmla="*/ 481758 h 631493"/>
              <a:gd name="connsiteX3" fmla="*/ 3643 w 3761244"/>
              <a:gd name="connsiteY3" fmla="*/ 631493 h 631493"/>
              <a:gd name="connsiteX0" fmla="*/ 3643 w 3761244"/>
              <a:gd name="connsiteY0" fmla="*/ 604598 h 604598"/>
              <a:gd name="connsiteX1" fmla="*/ 242 w 3761244"/>
              <a:gd name="connsiteY1" fmla="*/ 0 h 604598"/>
              <a:gd name="connsiteX2" fmla="*/ 3761244 w 3761244"/>
              <a:gd name="connsiteY2" fmla="*/ 454863 h 604598"/>
              <a:gd name="connsiteX3" fmla="*/ 3643 w 3761244"/>
              <a:gd name="connsiteY3" fmla="*/ 604598 h 604598"/>
              <a:gd name="connsiteX0" fmla="*/ 6268 w 3763869"/>
              <a:gd name="connsiteY0" fmla="*/ 636871 h 636871"/>
              <a:gd name="connsiteX1" fmla="*/ 177 w 3763869"/>
              <a:gd name="connsiteY1" fmla="*/ 0 h 636871"/>
              <a:gd name="connsiteX2" fmla="*/ 3763869 w 3763869"/>
              <a:gd name="connsiteY2" fmla="*/ 487136 h 636871"/>
              <a:gd name="connsiteX3" fmla="*/ 6268 w 3763869"/>
              <a:gd name="connsiteY3" fmla="*/ 636871 h 636871"/>
              <a:gd name="connsiteX0" fmla="*/ 6268 w 3743816"/>
              <a:gd name="connsiteY0" fmla="*/ 636871 h 636871"/>
              <a:gd name="connsiteX1" fmla="*/ 177 w 3743816"/>
              <a:gd name="connsiteY1" fmla="*/ 0 h 636871"/>
              <a:gd name="connsiteX2" fmla="*/ 3743816 w 3743816"/>
              <a:gd name="connsiteY2" fmla="*/ 507189 h 636871"/>
              <a:gd name="connsiteX3" fmla="*/ 6268 w 3743816"/>
              <a:gd name="connsiteY3" fmla="*/ 636871 h 636871"/>
              <a:gd name="connsiteX0" fmla="*/ 2374 w 3743933"/>
              <a:gd name="connsiteY0" fmla="*/ 656923 h 656923"/>
              <a:gd name="connsiteX1" fmla="*/ 294 w 3743933"/>
              <a:gd name="connsiteY1" fmla="*/ 0 h 656923"/>
              <a:gd name="connsiteX2" fmla="*/ 3743933 w 3743933"/>
              <a:gd name="connsiteY2" fmla="*/ 507189 h 656923"/>
              <a:gd name="connsiteX3" fmla="*/ 2374 w 3743933"/>
              <a:gd name="connsiteY3" fmla="*/ 656923 h 656923"/>
              <a:gd name="connsiteX0" fmla="*/ 0 w 3741559"/>
              <a:gd name="connsiteY0" fmla="*/ 612808 h 612808"/>
              <a:gd name="connsiteX1" fmla="*/ 9952 w 3741559"/>
              <a:gd name="connsiteY1" fmla="*/ 0 h 612808"/>
              <a:gd name="connsiteX2" fmla="*/ 3741559 w 3741559"/>
              <a:gd name="connsiteY2" fmla="*/ 463074 h 612808"/>
              <a:gd name="connsiteX3" fmla="*/ 0 w 3741559"/>
              <a:gd name="connsiteY3" fmla="*/ 612808 h 612808"/>
              <a:gd name="connsiteX0" fmla="*/ 2374 w 3743933"/>
              <a:gd name="connsiteY0" fmla="*/ 536608 h 536608"/>
              <a:gd name="connsiteX1" fmla="*/ 294 w 3743933"/>
              <a:gd name="connsiteY1" fmla="*/ 0 h 536608"/>
              <a:gd name="connsiteX2" fmla="*/ 3743933 w 3743933"/>
              <a:gd name="connsiteY2" fmla="*/ 386874 h 536608"/>
              <a:gd name="connsiteX3" fmla="*/ 2374 w 3743933"/>
              <a:gd name="connsiteY3" fmla="*/ 536608 h 536608"/>
              <a:gd name="connsiteX0" fmla="*/ 2374 w 3743933"/>
              <a:gd name="connsiteY0" fmla="*/ 632860 h 632860"/>
              <a:gd name="connsiteX1" fmla="*/ 294 w 3743933"/>
              <a:gd name="connsiteY1" fmla="*/ 0 h 632860"/>
              <a:gd name="connsiteX2" fmla="*/ 3743933 w 3743933"/>
              <a:gd name="connsiteY2" fmla="*/ 483126 h 632860"/>
              <a:gd name="connsiteX3" fmla="*/ 2374 w 3743933"/>
              <a:gd name="connsiteY3" fmla="*/ 632860 h 632860"/>
              <a:gd name="connsiteX0" fmla="*/ 0 w 3741559"/>
              <a:gd name="connsiteY0" fmla="*/ 632860 h 632860"/>
              <a:gd name="connsiteX1" fmla="*/ 1930 w 3741559"/>
              <a:gd name="connsiteY1" fmla="*/ 0 h 632860"/>
              <a:gd name="connsiteX2" fmla="*/ 3741559 w 3741559"/>
              <a:gd name="connsiteY2" fmla="*/ 483126 h 632860"/>
              <a:gd name="connsiteX3" fmla="*/ 0 w 3741559"/>
              <a:gd name="connsiteY3" fmla="*/ 632860 h 6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559" h="632860">
                <a:moveTo>
                  <a:pt x="0" y="632860"/>
                </a:moveTo>
                <a:cubicBezTo>
                  <a:pt x="1555" y="424155"/>
                  <a:pt x="375" y="208705"/>
                  <a:pt x="1930" y="0"/>
                </a:cubicBezTo>
                <a:lnTo>
                  <a:pt x="3741559" y="483126"/>
                </a:lnTo>
                <a:lnTo>
                  <a:pt x="0" y="632860"/>
                </a:lnTo>
                <a:close/>
              </a:path>
            </a:pathLst>
          </a:custGeom>
          <a:solidFill>
            <a:srgbClr val="97D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/>
          <p:cNvCxnSpPr/>
          <p:nvPr userDrawn="1"/>
        </p:nvCxnSpPr>
        <p:spPr>
          <a:xfrm flipV="1">
            <a:off x="0" y="5880917"/>
            <a:ext cx="12192000" cy="587829"/>
          </a:xfrm>
          <a:prstGeom prst="line">
            <a:avLst/>
          </a:prstGeom>
          <a:ln w="12700">
            <a:solidFill>
              <a:srgbClr val="4DC0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63084" y="2855168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1" cap="none">
                <a:solidFill>
                  <a:srgbClr val="9EA1A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963084" y="2346878"/>
            <a:ext cx="10363200" cy="50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 sz="2000" b="1">
                <a:solidFill>
                  <a:srgbClr val="008AAD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None/>
              <a:defRPr sz="1800">
                <a:solidFill>
                  <a:srgbClr val="898989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None/>
              <a:defRPr sz="1400">
                <a:solidFill>
                  <a:srgbClr val="898989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None/>
              <a:defRPr sz="1400">
                <a:solidFill>
                  <a:srgbClr val="898989"/>
                </a:solidFill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None/>
              <a:defRPr sz="1400">
                <a:solidFill>
                  <a:srgbClr val="898989"/>
                </a:solidFill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None/>
              <a:defRPr sz="1400">
                <a:solidFill>
                  <a:srgbClr val="898989"/>
                </a:solidFill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None/>
              <a:defRPr sz="1400">
                <a:solidFill>
                  <a:srgbClr val="898989"/>
                </a:solidFill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None/>
              <a:defRPr sz="1400">
                <a:solidFill>
                  <a:srgbClr val="898989"/>
                </a:solidFill>
              </a:defRPr>
            </a:lvl9pPr>
          </a:lstStyle>
          <a:p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609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8" name="Google Shape;23;p9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234" y="6356359"/>
            <a:ext cx="817690" cy="3366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ector recto 3"/>
          <p:cNvCxnSpPr/>
          <p:nvPr userDrawn="1"/>
        </p:nvCxnSpPr>
        <p:spPr>
          <a:xfrm flipV="1">
            <a:off x="0" y="286876"/>
            <a:ext cx="12192000" cy="587829"/>
          </a:xfrm>
          <a:prstGeom prst="line">
            <a:avLst/>
          </a:prstGeom>
          <a:ln w="19050">
            <a:solidFill>
              <a:srgbClr val="4DC0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preserve="1">
  <p:cSld name="Gris - 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3750906" cy="6858000"/>
          </a:xfrm>
          <a:prstGeom prst="rect">
            <a:avLst/>
          </a:prstGeom>
          <a:gradFill>
            <a:gsLst>
              <a:gs pos="0">
                <a:srgbClr val="9EA1A2"/>
              </a:gs>
              <a:gs pos="100000">
                <a:srgbClr val="4D4D4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</a:endParaRPr>
          </a:p>
        </p:txBody>
      </p:sp>
      <p:sp>
        <p:nvSpPr>
          <p:cNvPr id="29" name="Rectángulo 4"/>
          <p:cNvSpPr/>
          <p:nvPr userDrawn="1"/>
        </p:nvSpPr>
        <p:spPr>
          <a:xfrm>
            <a:off x="3710517" y="6186312"/>
            <a:ext cx="8481483" cy="689680"/>
          </a:xfrm>
          <a:custGeom>
            <a:avLst/>
            <a:gdLst>
              <a:gd name="connsiteX0" fmla="*/ 0 w 8444089"/>
              <a:gd name="connsiteY0" fmla="*/ 0 h 671689"/>
              <a:gd name="connsiteX1" fmla="*/ 8444089 w 8444089"/>
              <a:gd name="connsiteY1" fmla="*/ 0 h 671689"/>
              <a:gd name="connsiteX2" fmla="*/ 8444089 w 8444089"/>
              <a:gd name="connsiteY2" fmla="*/ 671689 h 671689"/>
              <a:gd name="connsiteX3" fmla="*/ 0 w 8444089"/>
              <a:gd name="connsiteY3" fmla="*/ 671689 h 671689"/>
              <a:gd name="connsiteX4" fmla="*/ 0 w 8444089"/>
              <a:gd name="connsiteY4" fmla="*/ 0 h 671689"/>
              <a:gd name="connsiteX0" fmla="*/ 1027289 w 8444089"/>
              <a:gd name="connsiteY0" fmla="*/ 485423 h 671689"/>
              <a:gd name="connsiteX1" fmla="*/ 8444089 w 8444089"/>
              <a:gd name="connsiteY1" fmla="*/ 0 h 671689"/>
              <a:gd name="connsiteX2" fmla="*/ 8444089 w 8444089"/>
              <a:gd name="connsiteY2" fmla="*/ 671689 h 671689"/>
              <a:gd name="connsiteX3" fmla="*/ 0 w 8444089"/>
              <a:gd name="connsiteY3" fmla="*/ 671689 h 671689"/>
              <a:gd name="connsiteX4" fmla="*/ 1027289 w 8444089"/>
              <a:gd name="connsiteY4" fmla="*/ 485423 h 671689"/>
              <a:gd name="connsiteX0" fmla="*/ 0 w 8500533"/>
              <a:gd name="connsiteY0" fmla="*/ 349956 h 671689"/>
              <a:gd name="connsiteX1" fmla="*/ 8500533 w 8500533"/>
              <a:gd name="connsiteY1" fmla="*/ 0 h 671689"/>
              <a:gd name="connsiteX2" fmla="*/ 8500533 w 8500533"/>
              <a:gd name="connsiteY2" fmla="*/ 671689 h 671689"/>
              <a:gd name="connsiteX3" fmla="*/ 56444 w 8500533"/>
              <a:gd name="connsiteY3" fmla="*/ 671689 h 671689"/>
              <a:gd name="connsiteX4" fmla="*/ 0 w 8500533"/>
              <a:gd name="connsiteY4" fmla="*/ 349956 h 671689"/>
              <a:gd name="connsiteX0" fmla="*/ 0 w 8500533"/>
              <a:gd name="connsiteY0" fmla="*/ 349956 h 671689"/>
              <a:gd name="connsiteX1" fmla="*/ 8500533 w 8500533"/>
              <a:gd name="connsiteY1" fmla="*/ 0 h 671689"/>
              <a:gd name="connsiteX2" fmla="*/ 8500533 w 8500533"/>
              <a:gd name="connsiteY2" fmla="*/ 671689 h 671689"/>
              <a:gd name="connsiteX3" fmla="*/ 2709333 w 8500533"/>
              <a:gd name="connsiteY3" fmla="*/ 603955 h 671689"/>
              <a:gd name="connsiteX4" fmla="*/ 0 w 8500533"/>
              <a:gd name="connsiteY4" fmla="*/ 349956 h 671689"/>
              <a:gd name="connsiteX0" fmla="*/ 0 w 8500533"/>
              <a:gd name="connsiteY0" fmla="*/ 349956 h 689680"/>
              <a:gd name="connsiteX1" fmla="*/ 8500533 w 8500533"/>
              <a:gd name="connsiteY1" fmla="*/ 0 h 689680"/>
              <a:gd name="connsiteX2" fmla="*/ 8500533 w 8500533"/>
              <a:gd name="connsiteY2" fmla="*/ 671689 h 689680"/>
              <a:gd name="connsiteX3" fmla="*/ 2537883 w 8500533"/>
              <a:gd name="connsiteY3" fmla="*/ 689680 h 689680"/>
              <a:gd name="connsiteX4" fmla="*/ 0 w 8500533"/>
              <a:gd name="connsiteY4" fmla="*/ 349956 h 689680"/>
              <a:gd name="connsiteX0" fmla="*/ 0 w 8271933"/>
              <a:gd name="connsiteY0" fmla="*/ 340431 h 689680"/>
              <a:gd name="connsiteX1" fmla="*/ 8271933 w 8271933"/>
              <a:gd name="connsiteY1" fmla="*/ 0 h 689680"/>
              <a:gd name="connsiteX2" fmla="*/ 8271933 w 8271933"/>
              <a:gd name="connsiteY2" fmla="*/ 671689 h 689680"/>
              <a:gd name="connsiteX3" fmla="*/ 2309283 w 8271933"/>
              <a:gd name="connsiteY3" fmla="*/ 689680 h 689680"/>
              <a:gd name="connsiteX4" fmla="*/ 0 w 8271933"/>
              <a:gd name="connsiteY4" fmla="*/ 340431 h 689680"/>
              <a:gd name="connsiteX0" fmla="*/ 0 w 8481483"/>
              <a:gd name="connsiteY0" fmla="*/ 369006 h 689680"/>
              <a:gd name="connsiteX1" fmla="*/ 8481483 w 8481483"/>
              <a:gd name="connsiteY1" fmla="*/ 0 h 689680"/>
              <a:gd name="connsiteX2" fmla="*/ 8481483 w 8481483"/>
              <a:gd name="connsiteY2" fmla="*/ 671689 h 689680"/>
              <a:gd name="connsiteX3" fmla="*/ 2518833 w 8481483"/>
              <a:gd name="connsiteY3" fmla="*/ 689680 h 689680"/>
              <a:gd name="connsiteX4" fmla="*/ 0 w 8481483"/>
              <a:gd name="connsiteY4" fmla="*/ 369006 h 689680"/>
              <a:gd name="connsiteX0" fmla="*/ 0 w 8446314"/>
              <a:gd name="connsiteY0" fmla="*/ 293643 h 689680"/>
              <a:gd name="connsiteX1" fmla="*/ 8446314 w 8446314"/>
              <a:gd name="connsiteY1" fmla="*/ 0 h 689680"/>
              <a:gd name="connsiteX2" fmla="*/ 8446314 w 8446314"/>
              <a:gd name="connsiteY2" fmla="*/ 671689 h 689680"/>
              <a:gd name="connsiteX3" fmla="*/ 2483664 w 8446314"/>
              <a:gd name="connsiteY3" fmla="*/ 689680 h 689680"/>
              <a:gd name="connsiteX4" fmla="*/ 0 w 8446314"/>
              <a:gd name="connsiteY4" fmla="*/ 293643 h 689680"/>
              <a:gd name="connsiteX0" fmla="*/ 0 w 8481483"/>
              <a:gd name="connsiteY0" fmla="*/ 358958 h 689680"/>
              <a:gd name="connsiteX1" fmla="*/ 8481483 w 8481483"/>
              <a:gd name="connsiteY1" fmla="*/ 0 h 689680"/>
              <a:gd name="connsiteX2" fmla="*/ 8481483 w 8481483"/>
              <a:gd name="connsiteY2" fmla="*/ 671689 h 689680"/>
              <a:gd name="connsiteX3" fmla="*/ 2518833 w 8481483"/>
              <a:gd name="connsiteY3" fmla="*/ 689680 h 689680"/>
              <a:gd name="connsiteX4" fmla="*/ 0 w 8481483"/>
              <a:gd name="connsiteY4" fmla="*/ 358958 h 68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1483" h="689680">
                <a:moveTo>
                  <a:pt x="0" y="358958"/>
                </a:moveTo>
                <a:lnTo>
                  <a:pt x="8481483" y="0"/>
                </a:lnTo>
                <a:lnTo>
                  <a:pt x="8481483" y="671689"/>
                </a:lnTo>
                <a:lnTo>
                  <a:pt x="2518833" y="689680"/>
                </a:lnTo>
                <a:lnTo>
                  <a:pt x="0" y="358958"/>
                </a:lnTo>
                <a:close/>
              </a:path>
            </a:pathLst>
          </a:custGeom>
          <a:solidFill>
            <a:srgbClr val="9EA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6"/>
          <p:cNvSpPr/>
          <p:nvPr userDrawn="1"/>
        </p:nvSpPr>
        <p:spPr>
          <a:xfrm>
            <a:off x="-2369" y="6539664"/>
            <a:ext cx="6236430" cy="338399"/>
          </a:xfrm>
          <a:custGeom>
            <a:avLst/>
            <a:gdLst>
              <a:gd name="connsiteX0" fmla="*/ 0 w 5838825"/>
              <a:gd name="connsiteY0" fmla="*/ 0 h 381000"/>
              <a:gd name="connsiteX1" fmla="*/ 5838825 w 5838825"/>
              <a:gd name="connsiteY1" fmla="*/ 0 h 381000"/>
              <a:gd name="connsiteX2" fmla="*/ 5838825 w 5838825"/>
              <a:gd name="connsiteY2" fmla="*/ 381000 h 381000"/>
              <a:gd name="connsiteX3" fmla="*/ 0 w 5838825"/>
              <a:gd name="connsiteY3" fmla="*/ 381000 h 381000"/>
              <a:gd name="connsiteX4" fmla="*/ 0 w 5838825"/>
              <a:gd name="connsiteY4" fmla="*/ 0 h 381000"/>
              <a:gd name="connsiteX0" fmla="*/ 0 w 6143625"/>
              <a:gd name="connsiteY0" fmla="*/ 0 h 400050"/>
              <a:gd name="connsiteX1" fmla="*/ 5838825 w 6143625"/>
              <a:gd name="connsiteY1" fmla="*/ 0 h 400050"/>
              <a:gd name="connsiteX2" fmla="*/ 6143625 w 6143625"/>
              <a:gd name="connsiteY2" fmla="*/ 400050 h 400050"/>
              <a:gd name="connsiteX3" fmla="*/ 0 w 6143625"/>
              <a:gd name="connsiteY3" fmla="*/ 381000 h 400050"/>
              <a:gd name="connsiteX4" fmla="*/ 0 w 6143625"/>
              <a:gd name="connsiteY4" fmla="*/ 0 h 400050"/>
              <a:gd name="connsiteX0" fmla="*/ 0 w 6143625"/>
              <a:gd name="connsiteY0" fmla="*/ 0 h 400050"/>
              <a:gd name="connsiteX1" fmla="*/ 2476500 w 6143625"/>
              <a:gd name="connsiteY1" fmla="*/ 133350 h 400050"/>
              <a:gd name="connsiteX2" fmla="*/ 6143625 w 6143625"/>
              <a:gd name="connsiteY2" fmla="*/ 400050 h 400050"/>
              <a:gd name="connsiteX3" fmla="*/ 0 w 6143625"/>
              <a:gd name="connsiteY3" fmla="*/ 381000 h 400050"/>
              <a:gd name="connsiteX4" fmla="*/ 0 w 6143625"/>
              <a:gd name="connsiteY4" fmla="*/ 0 h 400050"/>
              <a:gd name="connsiteX0" fmla="*/ 0 w 6143625"/>
              <a:gd name="connsiteY0" fmla="*/ 0 h 400050"/>
              <a:gd name="connsiteX1" fmla="*/ 3695700 w 6143625"/>
              <a:gd name="connsiteY1" fmla="*/ 66675 h 400050"/>
              <a:gd name="connsiteX2" fmla="*/ 6143625 w 6143625"/>
              <a:gd name="connsiteY2" fmla="*/ 400050 h 400050"/>
              <a:gd name="connsiteX3" fmla="*/ 0 w 6143625"/>
              <a:gd name="connsiteY3" fmla="*/ 381000 h 400050"/>
              <a:gd name="connsiteX4" fmla="*/ 0 w 6143625"/>
              <a:gd name="connsiteY4" fmla="*/ 0 h 400050"/>
              <a:gd name="connsiteX0" fmla="*/ 9525 w 6143625"/>
              <a:gd name="connsiteY0" fmla="*/ 200025 h 333375"/>
              <a:gd name="connsiteX1" fmla="*/ 3695700 w 6143625"/>
              <a:gd name="connsiteY1" fmla="*/ 0 h 333375"/>
              <a:gd name="connsiteX2" fmla="*/ 6143625 w 6143625"/>
              <a:gd name="connsiteY2" fmla="*/ 333375 h 333375"/>
              <a:gd name="connsiteX3" fmla="*/ 0 w 6143625"/>
              <a:gd name="connsiteY3" fmla="*/ 314325 h 333375"/>
              <a:gd name="connsiteX4" fmla="*/ 9525 w 6143625"/>
              <a:gd name="connsiteY4" fmla="*/ 200025 h 333375"/>
              <a:gd name="connsiteX0" fmla="*/ 0 w 6172200"/>
              <a:gd name="connsiteY0" fmla="*/ 142875 h 333375"/>
              <a:gd name="connsiteX1" fmla="*/ 3724275 w 6172200"/>
              <a:gd name="connsiteY1" fmla="*/ 0 h 333375"/>
              <a:gd name="connsiteX2" fmla="*/ 6172200 w 6172200"/>
              <a:gd name="connsiteY2" fmla="*/ 333375 h 333375"/>
              <a:gd name="connsiteX3" fmla="*/ 28575 w 6172200"/>
              <a:gd name="connsiteY3" fmla="*/ 314325 h 333375"/>
              <a:gd name="connsiteX4" fmla="*/ 0 w 6172200"/>
              <a:gd name="connsiteY4" fmla="*/ 142875 h 333375"/>
              <a:gd name="connsiteX0" fmla="*/ 9525 w 6143625"/>
              <a:gd name="connsiteY0" fmla="*/ 142875 h 333375"/>
              <a:gd name="connsiteX1" fmla="*/ 3695700 w 6143625"/>
              <a:gd name="connsiteY1" fmla="*/ 0 h 333375"/>
              <a:gd name="connsiteX2" fmla="*/ 6143625 w 6143625"/>
              <a:gd name="connsiteY2" fmla="*/ 333375 h 333375"/>
              <a:gd name="connsiteX3" fmla="*/ 0 w 6143625"/>
              <a:gd name="connsiteY3" fmla="*/ 314325 h 333375"/>
              <a:gd name="connsiteX4" fmla="*/ 9525 w 6143625"/>
              <a:gd name="connsiteY4" fmla="*/ 142875 h 333375"/>
              <a:gd name="connsiteX0" fmla="*/ 9525 w 6234060"/>
              <a:gd name="connsiteY0" fmla="*/ 142875 h 333375"/>
              <a:gd name="connsiteX1" fmla="*/ 3695700 w 6234060"/>
              <a:gd name="connsiteY1" fmla="*/ 0 h 333375"/>
              <a:gd name="connsiteX2" fmla="*/ 6234060 w 6234060"/>
              <a:gd name="connsiteY2" fmla="*/ 333375 h 333375"/>
              <a:gd name="connsiteX3" fmla="*/ 0 w 6234060"/>
              <a:gd name="connsiteY3" fmla="*/ 314325 h 333375"/>
              <a:gd name="connsiteX4" fmla="*/ 9525 w 6234060"/>
              <a:gd name="connsiteY4" fmla="*/ 142875 h 333375"/>
              <a:gd name="connsiteX0" fmla="*/ 9525 w 6234060"/>
              <a:gd name="connsiteY0" fmla="*/ 142875 h 338399"/>
              <a:gd name="connsiteX1" fmla="*/ 3695700 w 6234060"/>
              <a:gd name="connsiteY1" fmla="*/ 0 h 338399"/>
              <a:gd name="connsiteX2" fmla="*/ 6234060 w 6234060"/>
              <a:gd name="connsiteY2" fmla="*/ 338399 h 338399"/>
              <a:gd name="connsiteX3" fmla="*/ 0 w 6234060"/>
              <a:gd name="connsiteY3" fmla="*/ 314325 h 338399"/>
              <a:gd name="connsiteX4" fmla="*/ 9525 w 6234060"/>
              <a:gd name="connsiteY4" fmla="*/ 142875 h 338399"/>
              <a:gd name="connsiteX0" fmla="*/ 0 w 6244631"/>
              <a:gd name="connsiteY0" fmla="*/ 147899 h 338399"/>
              <a:gd name="connsiteX1" fmla="*/ 3706271 w 6244631"/>
              <a:gd name="connsiteY1" fmla="*/ 0 h 338399"/>
              <a:gd name="connsiteX2" fmla="*/ 6244631 w 6244631"/>
              <a:gd name="connsiteY2" fmla="*/ 338399 h 338399"/>
              <a:gd name="connsiteX3" fmla="*/ 10571 w 6244631"/>
              <a:gd name="connsiteY3" fmla="*/ 314325 h 338399"/>
              <a:gd name="connsiteX4" fmla="*/ 0 w 6244631"/>
              <a:gd name="connsiteY4" fmla="*/ 147899 h 338399"/>
              <a:gd name="connsiteX0" fmla="*/ 0 w 6244631"/>
              <a:gd name="connsiteY0" fmla="*/ 147899 h 338399"/>
              <a:gd name="connsiteX1" fmla="*/ 3706271 w 6244631"/>
              <a:gd name="connsiteY1" fmla="*/ 0 h 338399"/>
              <a:gd name="connsiteX2" fmla="*/ 6244631 w 6244631"/>
              <a:gd name="connsiteY2" fmla="*/ 338399 h 338399"/>
              <a:gd name="connsiteX3" fmla="*/ 10571 w 6244631"/>
              <a:gd name="connsiteY3" fmla="*/ 322526 h 338399"/>
              <a:gd name="connsiteX4" fmla="*/ 0 w 6244631"/>
              <a:gd name="connsiteY4" fmla="*/ 147899 h 338399"/>
              <a:gd name="connsiteX0" fmla="*/ 46835 w 6234060"/>
              <a:gd name="connsiteY0" fmla="*/ 147899 h 338399"/>
              <a:gd name="connsiteX1" fmla="*/ 3695700 w 6234060"/>
              <a:gd name="connsiteY1" fmla="*/ 0 h 338399"/>
              <a:gd name="connsiteX2" fmla="*/ 6234060 w 6234060"/>
              <a:gd name="connsiteY2" fmla="*/ 338399 h 338399"/>
              <a:gd name="connsiteX3" fmla="*/ 0 w 6234060"/>
              <a:gd name="connsiteY3" fmla="*/ 322526 h 338399"/>
              <a:gd name="connsiteX4" fmla="*/ 46835 w 6234060"/>
              <a:gd name="connsiteY4" fmla="*/ 147899 h 338399"/>
              <a:gd name="connsiteX0" fmla="*/ 0 w 6236430"/>
              <a:gd name="connsiteY0" fmla="*/ 151999 h 338399"/>
              <a:gd name="connsiteX1" fmla="*/ 3698070 w 6236430"/>
              <a:gd name="connsiteY1" fmla="*/ 0 h 338399"/>
              <a:gd name="connsiteX2" fmla="*/ 6236430 w 6236430"/>
              <a:gd name="connsiteY2" fmla="*/ 338399 h 338399"/>
              <a:gd name="connsiteX3" fmla="*/ 2370 w 6236430"/>
              <a:gd name="connsiteY3" fmla="*/ 322526 h 338399"/>
              <a:gd name="connsiteX4" fmla="*/ 0 w 6236430"/>
              <a:gd name="connsiteY4" fmla="*/ 151999 h 338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6430" h="338399">
                <a:moveTo>
                  <a:pt x="0" y="151999"/>
                </a:moveTo>
                <a:lnTo>
                  <a:pt x="3698070" y="0"/>
                </a:lnTo>
                <a:lnTo>
                  <a:pt x="6236430" y="338399"/>
                </a:lnTo>
                <a:lnTo>
                  <a:pt x="2370" y="322526"/>
                </a:lnTo>
                <a:lnTo>
                  <a:pt x="0" y="15199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Triángulo isósceles 3"/>
          <p:cNvSpPr/>
          <p:nvPr userDrawn="1"/>
        </p:nvSpPr>
        <p:spPr>
          <a:xfrm>
            <a:off x="-2121" y="6060548"/>
            <a:ext cx="3741559" cy="632860"/>
          </a:xfrm>
          <a:custGeom>
            <a:avLst/>
            <a:gdLst>
              <a:gd name="connsiteX0" fmla="*/ 0 w 3666931"/>
              <a:gd name="connsiteY0" fmla="*/ 475861 h 475861"/>
              <a:gd name="connsiteX1" fmla="*/ 1833466 w 3666931"/>
              <a:gd name="connsiteY1" fmla="*/ 0 h 475861"/>
              <a:gd name="connsiteX2" fmla="*/ 3666931 w 3666931"/>
              <a:gd name="connsiteY2" fmla="*/ 475861 h 475861"/>
              <a:gd name="connsiteX3" fmla="*/ 0 w 3666931"/>
              <a:gd name="connsiteY3" fmla="*/ 475861 h 475861"/>
              <a:gd name="connsiteX0" fmla="*/ 0 w 3757083"/>
              <a:gd name="connsiteY0" fmla="*/ 621821 h 621821"/>
              <a:gd name="connsiteX1" fmla="*/ 1923618 w 3757083"/>
              <a:gd name="connsiteY1" fmla="*/ 0 h 621821"/>
              <a:gd name="connsiteX2" fmla="*/ 3757083 w 3757083"/>
              <a:gd name="connsiteY2" fmla="*/ 475861 h 621821"/>
              <a:gd name="connsiteX3" fmla="*/ 0 w 3757083"/>
              <a:gd name="connsiteY3" fmla="*/ 621821 h 621821"/>
              <a:gd name="connsiteX0" fmla="*/ 0 w 3757083"/>
              <a:gd name="connsiteY0" fmla="*/ 626114 h 626114"/>
              <a:gd name="connsiteX1" fmla="*/ 4666 w 3757083"/>
              <a:gd name="connsiteY1" fmla="*/ 0 h 626114"/>
              <a:gd name="connsiteX2" fmla="*/ 3757083 w 3757083"/>
              <a:gd name="connsiteY2" fmla="*/ 480154 h 626114"/>
              <a:gd name="connsiteX3" fmla="*/ 0 w 3757083"/>
              <a:gd name="connsiteY3" fmla="*/ 626114 h 626114"/>
              <a:gd name="connsiteX0" fmla="*/ 0 w 3765669"/>
              <a:gd name="connsiteY0" fmla="*/ 626114 h 626114"/>
              <a:gd name="connsiteX1" fmla="*/ 4666 w 3765669"/>
              <a:gd name="connsiteY1" fmla="*/ 0 h 626114"/>
              <a:gd name="connsiteX2" fmla="*/ 3765669 w 3765669"/>
              <a:gd name="connsiteY2" fmla="*/ 484447 h 626114"/>
              <a:gd name="connsiteX3" fmla="*/ 0 w 3765669"/>
              <a:gd name="connsiteY3" fmla="*/ 626114 h 626114"/>
              <a:gd name="connsiteX0" fmla="*/ 3643 w 3769312"/>
              <a:gd name="connsiteY0" fmla="*/ 631493 h 631493"/>
              <a:gd name="connsiteX1" fmla="*/ 241 w 3769312"/>
              <a:gd name="connsiteY1" fmla="*/ 0 h 631493"/>
              <a:gd name="connsiteX2" fmla="*/ 3769312 w 3769312"/>
              <a:gd name="connsiteY2" fmla="*/ 489826 h 631493"/>
              <a:gd name="connsiteX3" fmla="*/ 3643 w 3769312"/>
              <a:gd name="connsiteY3" fmla="*/ 631493 h 631493"/>
              <a:gd name="connsiteX0" fmla="*/ 3643 w 3769312"/>
              <a:gd name="connsiteY0" fmla="*/ 631493 h 631493"/>
              <a:gd name="connsiteX1" fmla="*/ 241 w 3769312"/>
              <a:gd name="connsiteY1" fmla="*/ 0 h 631493"/>
              <a:gd name="connsiteX2" fmla="*/ 3769312 w 3769312"/>
              <a:gd name="connsiteY2" fmla="*/ 489826 h 631493"/>
              <a:gd name="connsiteX3" fmla="*/ 3643 w 3769312"/>
              <a:gd name="connsiteY3" fmla="*/ 631493 h 631493"/>
              <a:gd name="connsiteX0" fmla="*/ 3643 w 3742418"/>
              <a:gd name="connsiteY0" fmla="*/ 631493 h 631493"/>
              <a:gd name="connsiteX1" fmla="*/ 241 w 3742418"/>
              <a:gd name="connsiteY1" fmla="*/ 0 h 631493"/>
              <a:gd name="connsiteX2" fmla="*/ 3742418 w 3742418"/>
              <a:gd name="connsiteY2" fmla="*/ 489826 h 631493"/>
              <a:gd name="connsiteX3" fmla="*/ 3643 w 3742418"/>
              <a:gd name="connsiteY3" fmla="*/ 631493 h 631493"/>
              <a:gd name="connsiteX0" fmla="*/ 3643 w 3755865"/>
              <a:gd name="connsiteY0" fmla="*/ 631493 h 631493"/>
              <a:gd name="connsiteX1" fmla="*/ 241 w 3755865"/>
              <a:gd name="connsiteY1" fmla="*/ 0 h 631493"/>
              <a:gd name="connsiteX2" fmla="*/ 3755865 w 3755865"/>
              <a:gd name="connsiteY2" fmla="*/ 487137 h 631493"/>
              <a:gd name="connsiteX3" fmla="*/ 3643 w 3755865"/>
              <a:gd name="connsiteY3" fmla="*/ 631493 h 631493"/>
              <a:gd name="connsiteX0" fmla="*/ 3643 w 3769312"/>
              <a:gd name="connsiteY0" fmla="*/ 631493 h 631493"/>
              <a:gd name="connsiteX1" fmla="*/ 241 w 3769312"/>
              <a:gd name="connsiteY1" fmla="*/ 0 h 631493"/>
              <a:gd name="connsiteX2" fmla="*/ 3769312 w 3769312"/>
              <a:gd name="connsiteY2" fmla="*/ 484448 h 631493"/>
              <a:gd name="connsiteX3" fmla="*/ 3643 w 3769312"/>
              <a:gd name="connsiteY3" fmla="*/ 631493 h 631493"/>
              <a:gd name="connsiteX0" fmla="*/ 22297 w 3769140"/>
              <a:gd name="connsiteY0" fmla="*/ 609978 h 609978"/>
              <a:gd name="connsiteX1" fmla="*/ 69 w 3769140"/>
              <a:gd name="connsiteY1" fmla="*/ 0 h 609978"/>
              <a:gd name="connsiteX2" fmla="*/ 3769140 w 3769140"/>
              <a:gd name="connsiteY2" fmla="*/ 484448 h 609978"/>
              <a:gd name="connsiteX3" fmla="*/ 22297 w 3769140"/>
              <a:gd name="connsiteY3" fmla="*/ 609978 h 609978"/>
              <a:gd name="connsiteX0" fmla="*/ 11586 w 3769187"/>
              <a:gd name="connsiteY0" fmla="*/ 634183 h 634183"/>
              <a:gd name="connsiteX1" fmla="*/ 116 w 3769187"/>
              <a:gd name="connsiteY1" fmla="*/ 0 h 634183"/>
              <a:gd name="connsiteX2" fmla="*/ 3769187 w 3769187"/>
              <a:gd name="connsiteY2" fmla="*/ 484448 h 634183"/>
              <a:gd name="connsiteX3" fmla="*/ 11586 w 3769187"/>
              <a:gd name="connsiteY3" fmla="*/ 634183 h 634183"/>
              <a:gd name="connsiteX0" fmla="*/ 3643 w 3761244"/>
              <a:gd name="connsiteY0" fmla="*/ 631493 h 631493"/>
              <a:gd name="connsiteX1" fmla="*/ 242 w 3761244"/>
              <a:gd name="connsiteY1" fmla="*/ 0 h 631493"/>
              <a:gd name="connsiteX2" fmla="*/ 3761244 w 3761244"/>
              <a:gd name="connsiteY2" fmla="*/ 481758 h 631493"/>
              <a:gd name="connsiteX3" fmla="*/ 3643 w 3761244"/>
              <a:gd name="connsiteY3" fmla="*/ 631493 h 631493"/>
              <a:gd name="connsiteX0" fmla="*/ 3643 w 3761244"/>
              <a:gd name="connsiteY0" fmla="*/ 604598 h 604598"/>
              <a:gd name="connsiteX1" fmla="*/ 242 w 3761244"/>
              <a:gd name="connsiteY1" fmla="*/ 0 h 604598"/>
              <a:gd name="connsiteX2" fmla="*/ 3761244 w 3761244"/>
              <a:gd name="connsiteY2" fmla="*/ 454863 h 604598"/>
              <a:gd name="connsiteX3" fmla="*/ 3643 w 3761244"/>
              <a:gd name="connsiteY3" fmla="*/ 604598 h 604598"/>
              <a:gd name="connsiteX0" fmla="*/ 6268 w 3763869"/>
              <a:gd name="connsiteY0" fmla="*/ 636871 h 636871"/>
              <a:gd name="connsiteX1" fmla="*/ 177 w 3763869"/>
              <a:gd name="connsiteY1" fmla="*/ 0 h 636871"/>
              <a:gd name="connsiteX2" fmla="*/ 3763869 w 3763869"/>
              <a:gd name="connsiteY2" fmla="*/ 487136 h 636871"/>
              <a:gd name="connsiteX3" fmla="*/ 6268 w 3763869"/>
              <a:gd name="connsiteY3" fmla="*/ 636871 h 636871"/>
              <a:gd name="connsiteX0" fmla="*/ 6268 w 3743816"/>
              <a:gd name="connsiteY0" fmla="*/ 636871 h 636871"/>
              <a:gd name="connsiteX1" fmla="*/ 177 w 3743816"/>
              <a:gd name="connsiteY1" fmla="*/ 0 h 636871"/>
              <a:gd name="connsiteX2" fmla="*/ 3743816 w 3743816"/>
              <a:gd name="connsiteY2" fmla="*/ 507189 h 636871"/>
              <a:gd name="connsiteX3" fmla="*/ 6268 w 3743816"/>
              <a:gd name="connsiteY3" fmla="*/ 636871 h 636871"/>
              <a:gd name="connsiteX0" fmla="*/ 2374 w 3743933"/>
              <a:gd name="connsiteY0" fmla="*/ 656923 h 656923"/>
              <a:gd name="connsiteX1" fmla="*/ 294 w 3743933"/>
              <a:gd name="connsiteY1" fmla="*/ 0 h 656923"/>
              <a:gd name="connsiteX2" fmla="*/ 3743933 w 3743933"/>
              <a:gd name="connsiteY2" fmla="*/ 507189 h 656923"/>
              <a:gd name="connsiteX3" fmla="*/ 2374 w 3743933"/>
              <a:gd name="connsiteY3" fmla="*/ 656923 h 656923"/>
              <a:gd name="connsiteX0" fmla="*/ 0 w 3741559"/>
              <a:gd name="connsiteY0" fmla="*/ 612808 h 612808"/>
              <a:gd name="connsiteX1" fmla="*/ 9952 w 3741559"/>
              <a:gd name="connsiteY1" fmla="*/ 0 h 612808"/>
              <a:gd name="connsiteX2" fmla="*/ 3741559 w 3741559"/>
              <a:gd name="connsiteY2" fmla="*/ 463074 h 612808"/>
              <a:gd name="connsiteX3" fmla="*/ 0 w 3741559"/>
              <a:gd name="connsiteY3" fmla="*/ 612808 h 612808"/>
              <a:gd name="connsiteX0" fmla="*/ 2374 w 3743933"/>
              <a:gd name="connsiteY0" fmla="*/ 536608 h 536608"/>
              <a:gd name="connsiteX1" fmla="*/ 294 w 3743933"/>
              <a:gd name="connsiteY1" fmla="*/ 0 h 536608"/>
              <a:gd name="connsiteX2" fmla="*/ 3743933 w 3743933"/>
              <a:gd name="connsiteY2" fmla="*/ 386874 h 536608"/>
              <a:gd name="connsiteX3" fmla="*/ 2374 w 3743933"/>
              <a:gd name="connsiteY3" fmla="*/ 536608 h 536608"/>
              <a:gd name="connsiteX0" fmla="*/ 2374 w 3743933"/>
              <a:gd name="connsiteY0" fmla="*/ 632860 h 632860"/>
              <a:gd name="connsiteX1" fmla="*/ 294 w 3743933"/>
              <a:gd name="connsiteY1" fmla="*/ 0 h 632860"/>
              <a:gd name="connsiteX2" fmla="*/ 3743933 w 3743933"/>
              <a:gd name="connsiteY2" fmla="*/ 483126 h 632860"/>
              <a:gd name="connsiteX3" fmla="*/ 2374 w 3743933"/>
              <a:gd name="connsiteY3" fmla="*/ 632860 h 632860"/>
              <a:gd name="connsiteX0" fmla="*/ 0 w 3741559"/>
              <a:gd name="connsiteY0" fmla="*/ 632860 h 632860"/>
              <a:gd name="connsiteX1" fmla="*/ 1930 w 3741559"/>
              <a:gd name="connsiteY1" fmla="*/ 0 h 632860"/>
              <a:gd name="connsiteX2" fmla="*/ 3741559 w 3741559"/>
              <a:gd name="connsiteY2" fmla="*/ 483126 h 632860"/>
              <a:gd name="connsiteX3" fmla="*/ 0 w 3741559"/>
              <a:gd name="connsiteY3" fmla="*/ 632860 h 6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559" h="632860">
                <a:moveTo>
                  <a:pt x="0" y="632860"/>
                </a:moveTo>
                <a:cubicBezTo>
                  <a:pt x="1555" y="424155"/>
                  <a:pt x="375" y="208705"/>
                  <a:pt x="1930" y="0"/>
                </a:cubicBezTo>
                <a:lnTo>
                  <a:pt x="3741559" y="483126"/>
                </a:lnTo>
                <a:lnTo>
                  <a:pt x="0" y="63286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Google Shape;23;p9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234" y="6356359"/>
            <a:ext cx="817690" cy="33669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4692691" y="993362"/>
            <a:ext cx="288009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600" b="1">
                <a:solidFill>
                  <a:srgbClr val="666666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692691" y="1803114"/>
            <a:ext cx="2880093" cy="355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400">
                <a:solidFill>
                  <a:srgbClr val="9EA1A2"/>
                </a:solidFill>
              </a:defRPr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3"/>
          </p:nvPr>
        </p:nvSpPr>
        <p:spPr>
          <a:xfrm>
            <a:off x="8514570" y="993362"/>
            <a:ext cx="288122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600" b="1">
                <a:solidFill>
                  <a:srgbClr val="666666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4"/>
          </p:nvPr>
        </p:nvSpPr>
        <p:spPr>
          <a:xfrm>
            <a:off x="8514570" y="1803114"/>
            <a:ext cx="2881224" cy="355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400">
                <a:solidFill>
                  <a:srgbClr val="9EA1A2"/>
                </a:solidFill>
              </a:defRPr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432319" y="993362"/>
            <a:ext cx="2880048" cy="344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3200" b="1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609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cxnSp>
        <p:nvCxnSpPr>
          <p:cNvPr id="15" name="Conector recto 14"/>
          <p:cNvCxnSpPr/>
          <p:nvPr userDrawn="1"/>
        </p:nvCxnSpPr>
        <p:spPr>
          <a:xfrm flipV="1">
            <a:off x="0" y="286876"/>
            <a:ext cx="12192000" cy="587829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 userDrawn="1"/>
        </p:nvCxnSpPr>
        <p:spPr>
          <a:xfrm flipV="1">
            <a:off x="0" y="5860182"/>
            <a:ext cx="12192000" cy="587829"/>
          </a:xfrm>
          <a:prstGeom prst="line">
            <a:avLst/>
          </a:prstGeom>
          <a:ln w="12700">
            <a:solidFill>
              <a:srgbClr val="9EA1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1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preserve="1" userDrawn="1">
  <p:cSld name="1_Dos objeto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12192000" cy="1399840"/>
          </a:xfrm>
          <a:custGeom>
            <a:avLst/>
            <a:gdLst>
              <a:gd name="connsiteX0" fmla="*/ 0 w 12192000"/>
              <a:gd name="connsiteY0" fmla="*/ 0 h 1509311"/>
              <a:gd name="connsiteX1" fmla="*/ 12192000 w 12192000"/>
              <a:gd name="connsiteY1" fmla="*/ 0 h 1509311"/>
              <a:gd name="connsiteX2" fmla="*/ 12192000 w 12192000"/>
              <a:gd name="connsiteY2" fmla="*/ 1509311 h 1509311"/>
              <a:gd name="connsiteX3" fmla="*/ 0 w 12192000"/>
              <a:gd name="connsiteY3" fmla="*/ 1509311 h 1509311"/>
              <a:gd name="connsiteX4" fmla="*/ 0 w 12192000"/>
              <a:gd name="connsiteY4" fmla="*/ 0 h 1509311"/>
              <a:gd name="connsiteX0" fmla="*/ 0 w 12192000"/>
              <a:gd name="connsiteY0" fmla="*/ 0 h 1509311"/>
              <a:gd name="connsiteX1" fmla="*/ 12192000 w 12192000"/>
              <a:gd name="connsiteY1" fmla="*/ 0 h 1509311"/>
              <a:gd name="connsiteX2" fmla="*/ 12192000 w 12192000"/>
              <a:gd name="connsiteY2" fmla="*/ 723700 h 1509311"/>
              <a:gd name="connsiteX3" fmla="*/ 0 w 12192000"/>
              <a:gd name="connsiteY3" fmla="*/ 1509311 h 1509311"/>
              <a:gd name="connsiteX4" fmla="*/ 0 w 12192000"/>
              <a:gd name="connsiteY4" fmla="*/ 0 h 1509311"/>
              <a:gd name="connsiteX0" fmla="*/ 0 w 12192000"/>
              <a:gd name="connsiteY0" fmla="*/ 0 h 1509311"/>
              <a:gd name="connsiteX1" fmla="*/ 12192000 w 12192000"/>
              <a:gd name="connsiteY1" fmla="*/ 0 h 1509311"/>
              <a:gd name="connsiteX2" fmla="*/ 12192000 w 12192000"/>
              <a:gd name="connsiteY2" fmla="*/ 968398 h 1509311"/>
              <a:gd name="connsiteX3" fmla="*/ 0 w 12192000"/>
              <a:gd name="connsiteY3" fmla="*/ 1509311 h 1509311"/>
              <a:gd name="connsiteX4" fmla="*/ 0 w 12192000"/>
              <a:gd name="connsiteY4" fmla="*/ 0 h 1509311"/>
              <a:gd name="connsiteX0" fmla="*/ 0 w 12192000"/>
              <a:gd name="connsiteY0" fmla="*/ 0 h 1380522"/>
              <a:gd name="connsiteX1" fmla="*/ 12192000 w 12192000"/>
              <a:gd name="connsiteY1" fmla="*/ 0 h 1380522"/>
              <a:gd name="connsiteX2" fmla="*/ 12192000 w 12192000"/>
              <a:gd name="connsiteY2" fmla="*/ 968398 h 1380522"/>
              <a:gd name="connsiteX3" fmla="*/ 0 w 12192000"/>
              <a:gd name="connsiteY3" fmla="*/ 1380522 h 1380522"/>
              <a:gd name="connsiteX4" fmla="*/ 0 w 12192000"/>
              <a:gd name="connsiteY4" fmla="*/ 0 h 1380522"/>
              <a:gd name="connsiteX0" fmla="*/ 0 w 12192000"/>
              <a:gd name="connsiteY0" fmla="*/ 0 h 1168021"/>
              <a:gd name="connsiteX1" fmla="*/ 12192000 w 12192000"/>
              <a:gd name="connsiteY1" fmla="*/ 0 h 1168021"/>
              <a:gd name="connsiteX2" fmla="*/ 12192000 w 12192000"/>
              <a:gd name="connsiteY2" fmla="*/ 968398 h 1168021"/>
              <a:gd name="connsiteX3" fmla="*/ 0 w 12192000"/>
              <a:gd name="connsiteY3" fmla="*/ 1168021 h 1168021"/>
              <a:gd name="connsiteX4" fmla="*/ 0 w 12192000"/>
              <a:gd name="connsiteY4" fmla="*/ 0 h 1168021"/>
              <a:gd name="connsiteX0" fmla="*/ 0 w 12192000"/>
              <a:gd name="connsiteY0" fmla="*/ 0 h 1399840"/>
              <a:gd name="connsiteX1" fmla="*/ 12192000 w 12192000"/>
              <a:gd name="connsiteY1" fmla="*/ 0 h 1399840"/>
              <a:gd name="connsiteX2" fmla="*/ 12192000 w 12192000"/>
              <a:gd name="connsiteY2" fmla="*/ 968398 h 1399840"/>
              <a:gd name="connsiteX3" fmla="*/ 0 w 12192000"/>
              <a:gd name="connsiteY3" fmla="*/ 1399840 h 1399840"/>
              <a:gd name="connsiteX4" fmla="*/ 0 w 12192000"/>
              <a:gd name="connsiteY4" fmla="*/ 0 h 139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399840">
                <a:moveTo>
                  <a:pt x="0" y="0"/>
                </a:moveTo>
                <a:lnTo>
                  <a:pt x="12192000" y="0"/>
                </a:lnTo>
                <a:lnTo>
                  <a:pt x="12192000" y="968398"/>
                </a:lnTo>
                <a:lnTo>
                  <a:pt x="0" y="139984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9EA1A2"/>
              </a:gs>
              <a:gs pos="55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09600" y="109129"/>
            <a:ext cx="10972800" cy="714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3200" b="1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1" name="Google Shape;23;p9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234" y="6356359"/>
            <a:ext cx="817690" cy="3366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41;p12"/>
          <p:cNvSpPr txBox="1">
            <a:spLocks noGrp="1"/>
          </p:cNvSpPr>
          <p:nvPr>
            <p:ph type="body" idx="1"/>
          </p:nvPr>
        </p:nvSpPr>
        <p:spPr>
          <a:xfrm>
            <a:off x="609600" y="1617305"/>
            <a:ext cx="288009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1600" b="1">
                <a:solidFill>
                  <a:srgbClr val="666666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" name="Google Shape;42;p12"/>
          <p:cNvSpPr txBox="1">
            <a:spLocks noGrp="1"/>
          </p:cNvSpPr>
          <p:nvPr>
            <p:ph type="body" idx="12"/>
          </p:nvPr>
        </p:nvSpPr>
        <p:spPr>
          <a:xfrm>
            <a:off x="609600" y="2427057"/>
            <a:ext cx="2880093" cy="355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400">
                <a:solidFill>
                  <a:srgbClr val="9EA1A2"/>
                </a:solidFill>
              </a:defRPr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1" name="Rectángulo 4"/>
          <p:cNvSpPr/>
          <p:nvPr userDrawn="1"/>
        </p:nvSpPr>
        <p:spPr>
          <a:xfrm>
            <a:off x="3712638" y="6185957"/>
            <a:ext cx="8481483" cy="689680"/>
          </a:xfrm>
          <a:custGeom>
            <a:avLst/>
            <a:gdLst>
              <a:gd name="connsiteX0" fmla="*/ 0 w 8444089"/>
              <a:gd name="connsiteY0" fmla="*/ 0 h 671689"/>
              <a:gd name="connsiteX1" fmla="*/ 8444089 w 8444089"/>
              <a:gd name="connsiteY1" fmla="*/ 0 h 671689"/>
              <a:gd name="connsiteX2" fmla="*/ 8444089 w 8444089"/>
              <a:gd name="connsiteY2" fmla="*/ 671689 h 671689"/>
              <a:gd name="connsiteX3" fmla="*/ 0 w 8444089"/>
              <a:gd name="connsiteY3" fmla="*/ 671689 h 671689"/>
              <a:gd name="connsiteX4" fmla="*/ 0 w 8444089"/>
              <a:gd name="connsiteY4" fmla="*/ 0 h 671689"/>
              <a:gd name="connsiteX0" fmla="*/ 1027289 w 8444089"/>
              <a:gd name="connsiteY0" fmla="*/ 485423 h 671689"/>
              <a:gd name="connsiteX1" fmla="*/ 8444089 w 8444089"/>
              <a:gd name="connsiteY1" fmla="*/ 0 h 671689"/>
              <a:gd name="connsiteX2" fmla="*/ 8444089 w 8444089"/>
              <a:gd name="connsiteY2" fmla="*/ 671689 h 671689"/>
              <a:gd name="connsiteX3" fmla="*/ 0 w 8444089"/>
              <a:gd name="connsiteY3" fmla="*/ 671689 h 671689"/>
              <a:gd name="connsiteX4" fmla="*/ 1027289 w 8444089"/>
              <a:gd name="connsiteY4" fmla="*/ 485423 h 671689"/>
              <a:gd name="connsiteX0" fmla="*/ 0 w 8500533"/>
              <a:gd name="connsiteY0" fmla="*/ 349956 h 671689"/>
              <a:gd name="connsiteX1" fmla="*/ 8500533 w 8500533"/>
              <a:gd name="connsiteY1" fmla="*/ 0 h 671689"/>
              <a:gd name="connsiteX2" fmla="*/ 8500533 w 8500533"/>
              <a:gd name="connsiteY2" fmla="*/ 671689 h 671689"/>
              <a:gd name="connsiteX3" fmla="*/ 56444 w 8500533"/>
              <a:gd name="connsiteY3" fmla="*/ 671689 h 671689"/>
              <a:gd name="connsiteX4" fmla="*/ 0 w 8500533"/>
              <a:gd name="connsiteY4" fmla="*/ 349956 h 671689"/>
              <a:gd name="connsiteX0" fmla="*/ 0 w 8500533"/>
              <a:gd name="connsiteY0" fmla="*/ 349956 h 671689"/>
              <a:gd name="connsiteX1" fmla="*/ 8500533 w 8500533"/>
              <a:gd name="connsiteY1" fmla="*/ 0 h 671689"/>
              <a:gd name="connsiteX2" fmla="*/ 8500533 w 8500533"/>
              <a:gd name="connsiteY2" fmla="*/ 671689 h 671689"/>
              <a:gd name="connsiteX3" fmla="*/ 2709333 w 8500533"/>
              <a:gd name="connsiteY3" fmla="*/ 603955 h 671689"/>
              <a:gd name="connsiteX4" fmla="*/ 0 w 8500533"/>
              <a:gd name="connsiteY4" fmla="*/ 349956 h 671689"/>
              <a:gd name="connsiteX0" fmla="*/ 0 w 8500533"/>
              <a:gd name="connsiteY0" fmla="*/ 349956 h 689680"/>
              <a:gd name="connsiteX1" fmla="*/ 8500533 w 8500533"/>
              <a:gd name="connsiteY1" fmla="*/ 0 h 689680"/>
              <a:gd name="connsiteX2" fmla="*/ 8500533 w 8500533"/>
              <a:gd name="connsiteY2" fmla="*/ 671689 h 689680"/>
              <a:gd name="connsiteX3" fmla="*/ 2537883 w 8500533"/>
              <a:gd name="connsiteY3" fmla="*/ 689680 h 689680"/>
              <a:gd name="connsiteX4" fmla="*/ 0 w 8500533"/>
              <a:gd name="connsiteY4" fmla="*/ 349956 h 689680"/>
              <a:gd name="connsiteX0" fmla="*/ 0 w 8271933"/>
              <a:gd name="connsiteY0" fmla="*/ 340431 h 689680"/>
              <a:gd name="connsiteX1" fmla="*/ 8271933 w 8271933"/>
              <a:gd name="connsiteY1" fmla="*/ 0 h 689680"/>
              <a:gd name="connsiteX2" fmla="*/ 8271933 w 8271933"/>
              <a:gd name="connsiteY2" fmla="*/ 671689 h 689680"/>
              <a:gd name="connsiteX3" fmla="*/ 2309283 w 8271933"/>
              <a:gd name="connsiteY3" fmla="*/ 689680 h 689680"/>
              <a:gd name="connsiteX4" fmla="*/ 0 w 8271933"/>
              <a:gd name="connsiteY4" fmla="*/ 340431 h 689680"/>
              <a:gd name="connsiteX0" fmla="*/ 0 w 8481483"/>
              <a:gd name="connsiteY0" fmla="*/ 369006 h 689680"/>
              <a:gd name="connsiteX1" fmla="*/ 8481483 w 8481483"/>
              <a:gd name="connsiteY1" fmla="*/ 0 h 689680"/>
              <a:gd name="connsiteX2" fmla="*/ 8481483 w 8481483"/>
              <a:gd name="connsiteY2" fmla="*/ 671689 h 689680"/>
              <a:gd name="connsiteX3" fmla="*/ 2518833 w 8481483"/>
              <a:gd name="connsiteY3" fmla="*/ 689680 h 689680"/>
              <a:gd name="connsiteX4" fmla="*/ 0 w 8481483"/>
              <a:gd name="connsiteY4" fmla="*/ 369006 h 689680"/>
              <a:gd name="connsiteX0" fmla="*/ 0 w 8446314"/>
              <a:gd name="connsiteY0" fmla="*/ 293643 h 689680"/>
              <a:gd name="connsiteX1" fmla="*/ 8446314 w 8446314"/>
              <a:gd name="connsiteY1" fmla="*/ 0 h 689680"/>
              <a:gd name="connsiteX2" fmla="*/ 8446314 w 8446314"/>
              <a:gd name="connsiteY2" fmla="*/ 671689 h 689680"/>
              <a:gd name="connsiteX3" fmla="*/ 2483664 w 8446314"/>
              <a:gd name="connsiteY3" fmla="*/ 689680 h 689680"/>
              <a:gd name="connsiteX4" fmla="*/ 0 w 8446314"/>
              <a:gd name="connsiteY4" fmla="*/ 293643 h 689680"/>
              <a:gd name="connsiteX0" fmla="*/ 0 w 8481483"/>
              <a:gd name="connsiteY0" fmla="*/ 358958 h 689680"/>
              <a:gd name="connsiteX1" fmla="*/ 8481483 w 8481483"/>
              <a:gd name="connsiteY1" fmla="*/ 0 h 689680"/>
              <a:gd name="connsiteX2" fmla="*/ 8481483 w 8481483"/>
              <a:gd name="connsiteY2" fmla="*/ 671689 h 689680"/>
              <a:gd name="connsiteX3" fmla="*/ 2518833 w 8481483"/>
              <a:gd name="connsiteY3" fmla="*/ 689680 h 689680"/>
              <a:gd name="connsiteX4" fmla="*/ 0 w 8481483"/>
              <a:gd name="connsiteY4" fmla="*/ 358958 h 68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1483" h="689680">
                <a:moveTo>
                  <a:pt x="0" y="358958"/>
                </a:moveTo>
                <a:lnTo>
                  <a:pt x="8481483" y="0"/>
                </a:lnTo>
                <a:lnTo>
                  <a:pt x="8481483" y="671689"/>
                </a:lnTo>
                <a:lnTo>
                  <a:pt x="2518833" y="689680"/>
                </a:lnTo>
                <a:lnTo>
                  <a:pt x="0" y="358958"/>
                </a:lnTo>
                <a:close/>
              </a:path>
            </a:pathLst>
          </a:custGeom>
          <a:solidFill>
            <a:srgbClr val="9EA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6"/>
          <p:cNvSpPr/>
          <p:nvPr userDrawn="1"/>
        </p:nvSpPr>
        <p:spPr>
          <a:xfrm>
            <a:off x="-248" y="6539309"/>
            <a:ext cx="6236430" cy="338399"/>
          </a:xfrm>
          <a:custGeom>
            <a:avLst/>
            <a:gdLst>
              <a:gd name="connsiteX0" fmla="*/ 0 w 5838825"/>
              <a:gd name="connsiteY0" fmla="*/ 0 h 381000"/>
              <a:gd name="connsiteX1" fmla="*/ 5838825 w 5838825"/>
              <a:gd name="connsiteY1" fmla="*/ 0 h 381000"/>
              <a:gd name="connsiteX2" fmla="*/ 5838825 w 5838825"/>
              <a:gd name="connsiteY2" fmla="*/ 381000 h 381000"/>
              <a:gd name="connsiteX3" fmla="*/ 0 w 5838825"/>
              <a:gd name="connsiteY3" fmla="*/ 381000 h 381000"/>
              <a:gd name="connsiteX4" fmla="*/ 0 w 5838825"/>
              <a:gd name="connsiteY4" fmla="*/ 0 h 381000"/>
              <a:gd name="connsiteX0" fmla="*/ 0 w 6143625"/>
              <a:gd name="connsiteY0" fmla="*/ 0 h 400050"/>
              <a:gd name="connsiteX1" fmla="*/ 5838825 w 6143625"/>
              <a:gd name="connsiteY1" fmla="*/ 0 h 400050"/>
              <a:gd name="connsiteX2" fmla="*/ 6143625 w 6143625"/>
              <a:gd name="connsiteY2" fmla="*/ 400050 h 400050"/>
              <a:gd name="connsiteX3" fmla="*/ 0 w 6143625"/>
              <a:gd name="connsiteY3" fmla="*/ 381000 h 400050"/>
              <a:gd name="connsiteX4" fmla="*/ 0 w 6143625"/>
              <a:gd name="connsiteY4" fmla="*/ 0 h 400050"/>
              <a:gd name="connsiteX0" fmla="*/ 0 w 6143625"/>
              <a:gd name="connsiteY0" fmla="*/ 0 h 400050"/>
              <a:gd name="connsiteX1" fmla="*/ 2476500 w 6143625"/>
              <a:gd name="connsiteY1" fmla="*/ 133350 h 400050"/>
              <a:gd name="connsiteX2" fmla="*/ 6143625 w 6143625"/>
              <a:gd name="connsiteY2" fmla="*/ 400050 h 400050"/>
              <a:gd name="connsiteX3" fmla="*/ 0 w 6143625"/>
              <a:gd name="connsiteY3" fmla="*/ 381000 h 400050"/>
              <a:gd name="connsiteX4" fmla="*/ 0 w 6143625"/>
              <a:gd name="connsiteY4" fmla="*/ 0 h 400050"/>
              <a:gd name="connsiteX0" fmla="*/ 0 w 6143625"/>
              <a:gd name="connsiteY0" fmla="*/ 0 h 400050"/>
              <a:gd name="connsiteX1" fmla="*/ 3695700 w 6143625"/>
              <a:gd name="connsiteY1" fmla="*/ 66675 h 400050"/>
              <a:gd name="connsiteX2" fmla="*/ 6143625 w 6143625"/>
              <a:gd name="connsiteY2" fmla="*/ 400050 h 400050"/>
              <a:gd name="connsiteX3" fmla="*/ 0 w 6143625"/>
              <a:gd name="connsiteY3" fmla="*/ 381000 h 400050"/>
              <a:gd name="connsiteX4" fmla="*/ 0 w 6143625"/>
              <a:gd name="connsiteY4" fmla="*/ 0 h 400050"/>
              <a:gd name="connsiteX0" fmla="*/ 9525 w 6143625"/>
              <a:gd name="connsiteY0" fmla="*/ 200025 h 333375"/>
              <a:gd name="connsiteX1" fmla="*/ 3695700 w 6143625"/>
              <a:gd name="connsiteY1" fmla="*/ 0 h 333375"/>
              <a:gd name="connsiteX2" fmla="*/ 6143625 w 6143625"/>
              <a:gd name="connsiteY2" fmla="*/ 333375 h 333375"/>
              <a:gd name="connsiteX3" fmla="*/ 0 w 6143625"/>
              <a:gd name="connsiteY3" fmla="*/ 314325 h 333375"/>
              <a:gd name="connsiteX4" fmla="*/ 9525 w 6143625"/>
              <a:gd name="connsiteY4" fmla="*/ 200025 h 333375"/>
              <a:gd name="connsiteX0" fmla="*/ 0 w 6172200"/>
              <a:gd name="connsiteY0" fmla="*/ 142875 h 333375"/>
              <a:gd name="connsiteX1" fmla="*/ 3724275 w 6172200"/>
              <a:gd name="connsiteY1" fmla="*/ 0 h 333375"/>
              <a:gd name="connsiteX2" fmla="*/ 6172200 w 6172200"/>
              <a:gd name="connsiteY2" fmla="*/ 333375 h 333375"/>
              <a:gd name="connsiteX3" fmla="*/ 28575 w 6172200"/>
              <a:gd name="connsiteY3" fmla="*/ 314325 h 333375"/>
              <a:gd name="connsiteX4" fmla="*/ 0 w 6172200"/>
              <a:gd name="connsiteY4" fmla="*/ 142875 h 333375"/>
              <a:gd name="connsiteX0" fmla="*/ 9525 w 6143625"/>
              <a:gd name="connsiteY0" fmla="*/ 142875 h 333375"/>
              <a:gd name="connsiteX1" fmla="*/ 3695700 w 6143625"/>
              <a:gd name="connsiteY1" fmla="*/ 0 h 333375"/>
              <a:gd name="connsiteX2" fmla="*/ 6143625 w 6143625"/>
              <a:gd name="connsiteY2" fmla="*/ 333375 h 333375"/>
              <a:gd name="connsiteX3" fmla="*/ 0 w 6143625"/>
              <a:gd name="connsiteY3" fmla="*/ 314325 h 333375"/>
              <a:gd name="connsiteX4" fmla="*/ 9525 w 6143625"/>
              <a:gd name="connsiteY4" fmla="*/ 142875 h 333375"/>
              <a:gd name="connsiteX0" fmla="*/ 9525 w 6234060"/>
              <a:gd name="connsiteY0" fmla="*/ 142875 h 333375"/>
              <a:gd name="connsiteX1" fmla="*/ 3695700 w 6234060"/>
              <a:gd name="connsiteY1" fmla="*/ 0 h 333375"/>
              <a:gd name="connsiteX2" fmla="*/ 6234060 w 6234060"/>
              <a:gd name="connsiteY2" fmla="*/ 333375 h 333375"/>
              <a:gd name="connsiteX3" fmla="*/ 0 w 6234060"/>
              <a:gd name="connsiteY3" fmla="*/ 314325 h 333375"/>
              <a:gd name="connsiteX4" fmla="*/ 9525 w 6234060"/>
              <a:gd name="connsiteY4" fmla="*/ 142875 h 333375"/>
              <a:gd name="connsiteX0" fmla="*/ 9525 w 6234060"/>
              <a:gd name="connsiteY0" fmla="*/ 142875 h 338399"/>
              <a:gd name="connsiteX1" fmla="*/ 3695700 w 6234060"/>
              <a:gd name="connsiteY1" fmla="*/ 0 h 338399"/>
              <a:gd name="connsiteX2" fmla="*/ 6234060 w 6234060"/>
              <a:gd name="connsiteY2" fmla="*/ 338399 h 338399"/>
              <a:gd name="connsiteX3" fmla="*/ 0 w 6234060"/>
              <a:gd name="connsiteY3" fmla="*/ 314325 h 338399"/>
              <a:gd name="connsiteX4" fmla="*/ 9525 w 6234060"/>
              <a:gd name="connsiteY4" fmla="*/ 142875 h 338399"/>
              <a:gd name="connsiteX0" fmla="*/ 0 w 6244631"/>
              <a:gd name="connsiteY0" fmla="*/ 147899 h 338399"/>
              <a:gd name="connsiteX1" fmla="*/ 3706271 w 6244631"/>
              <a:gd name="connsiteY1" fmla="*/ 0 h 338399"/>
              <a:gd name="connsiteX2" fmla="*/ 6244631 w 6244631"/>
              <a:gd name="connsiteY2" fmla="*/ 338399 h 338399"/>
              <a:gd name="connsiteX3" fmla="*/ 10571 w 6244631"/>
              <a:gd name="connsiteY3" fmla="*/ 314325 h 338399"/>
              <a:gd name="connsiteX4" fmla="*/ 0 w 6244631"/>
              <a:gd name="connsiteY4" fmla="*/ 147899 h 338399"/>
              <a:gd name="connsiteX0" fmla="*/ 0 w 6244631"/>
              <a:gd name="connsiteY0" fmla="*/ 147899 h 338399"/>
              <a:gd name="connsiteX1" fmla="*/ 3706271 w 6244631"/>
              <a:gd name="connsiteY1" fmla="*/ 0 h 338399"/>
              <a:gd name="connsiteX2" fmla="*/ 6244631 w 6244631"/>
              <a:gd name="connsiteY2" fmla="*/ 338399 h 338399"/>
              <a:gd name="connsiteX3" fmla="*/ 10571 w 6244631"/>
              <a:gd name="connsiteY3" fmla="*/ 322526 h 338399"/>
              <a:gd name="connsiteX4" fmla="*/ 0 w 6244631"/>
              <a:gd name="connsiteY4" fmla="*/ 147899 h 338399"/>
              <a:gd name="connsiteX0" fmla="*/ 46835 w 6234060"/>
              <a:gd name="connsiteY0" fmla="*/ 147899 h 338399"/>
              <a:gd name="connsiteX1" fmla="*/ 3695700 w 6234060"/>
              <a:gd name="connsiteY1" fmla="*/ 0 h 338399"/>
              <a:gd name="connsiteX2" fmla="*/ 6234060 w 6234060"/>
              <a:gd name="connsiteY2" fmla="*/ 338399 h 338399"/>
              <a:gd name="connsiteX3" fmla="*/ 0 w 6234060"/>
              <a:gd name="connsiteY3" fmla="*/ 322526 h 338399"/>
              <a:gd name="connsiteX4" fmla="*/ 46835 w 6234060"/>
              <a:gd name="connsiteY4" fmla="*/ 147899 h 338399"/>
              <a:gd name="connsiteX0" fmla="*/ 0 w 6236430"/>
              <a:gd name="connsiteY0" fmla="*/ 151999 h 338399"/>
              <a:gd name="connsiteX1" fmla="*/ 3698070 w 6236430"/>
              <a:gd name="connsiteY1" fmla="*/ 0 h 338399"/>
              <a:gd name="connsiteX2" fmla="*/ 6236430 w 6236430"/>
              <a:gd name="connsiteY2" fmla="*/ 338399 h 338399"/>
              <a:gd name="connsiteX3" fmla="*/ 2370 w 6236430"/>
              <a:gd name="connsiteY3" fmla="*/ 322526 h 338399"/>
              <a:gd name="connsiteX4" fmla="*/ 0 w 6236430"/>
              <a:gd name="connsiteY4" fmla="*/ 151999 h 338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6430" h="338399">
                <a:moveTo>
                  <a:pt x="0" y="151999"/>
                </a:moveTo>
                <a:lnTo>
                  <a:pt x="3698070" y="0"/>
                </a:lnTo>
                <a:lnTo>
                  <a:pt x="6236430" y="338399"/>
                </a:lnTo>
                <a:lnTo>
                  <a:pt x="2370" y="322526"/>
                </a:lnTo>
                <a:lnTo>
                  <a:pt x="0" y="15199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riángulo isósceles 3"/>
          <p:cNvSpPr/>
          <p:nvPr userDrawn="1"/>
        </p:nvSpPr>
        <p:spPr>
          <a:xfrm>
            <a:off x="0" y="6060193"/>
            <a:ext cx="3741559" cy="632860"/>
          </a:xfrm>
          <a:custGeom>
            <a:avLst/>
            <a:gdLst>
              <a:gd name="connsiteX0" fmla="*/ 0 w 3666931"/>
              <a:gd name="connsiteY0" fmla="*/ 475861 h 475861"/>
              <a:gd name="connsiteX1" fmla="*/ 1833466 w 3666931"/>
              <a:gd name="connsiteY1" fmla="*/ 0 h 475861"/>
              <a:gd name="connsiteX2" fmla="*/ 3666931 w 3666931"/>
              <a:gd name="connsiteY2" fmla="*/ 475861 h 475861"/>
              <a:gd name="connsiteX3" fmla="*/ 0 w 3666931"/>
              <a:gd name="connsiteY3" fmla="*/ 475861 h 475861"/>
              <a:gd name="connsiteX0" fmla="*/ 0 w 3757083"/>
              <a:gd name="connsiteY0" fmla="*/ 621821 h 621821"/>
              <a:gd name="connsiteX1" fmla="*/ 1923618 w 3757083"/>
              <a:gd name="connsiteY1" fmla="*/ 0 h 621821"/>
              <a:gd name="connsiteX2" fmla="*/ 3757083 w 3757083"/>
              <a:gd name="connsiteY2" fmla="*/ 475861 h 621821"/>
              <a:gd name="connsiteX3" fmla="*/ 0 w 3757083"/>
              <a:gd name="connsiteY3" fmla="*/ 621821 h 621821"/>
              <a:gd name="connsiteX0" fmla="*/ 0 w 3757083"/>
              <a:gd name="connsiteY0" fmla="*/ 626114 h 626114"/>
              <a:gd name="connsiteX1" fmla="*/ 4666 w 3757083"/>
              <a:gd name="connsiteY1" fmla="*/ 0 h 626114"/>
              <a:gd name="connsiteX2" fmla="*/ 3757083 w 3757083"/>
              <a:gd name="connsiteY2" fmla="*/ 480154 h 626114"/>
              <a:gd name="connsiteX3" fmla="*/ 0 w 3757083"/>
              <a:gd name="connsiteY3" fmla="*/ 626114 h 626114"/>
              <a:gd name="connsiteX0" fmla="*/ 0 w 3765669"/>
              <a:gd name="connsiteY0" fmla="*/ 626114 h 626114"/>
              <a:gd name="connsiteX1" fmla="*/ 4666 w 3765669"/>
              <a:gd name="connsiteY1" fmla="*/ 0 h 626114"/>
              <a:gd name="connsiteX2" fmla="*/ 3765669 w 3765669"/>
              <a:gd name="connsiteY2" fmla="*/ 484447 h 626114"/>
              <a:gd name="connsiteX3" fmla="*/ 0 w 3765669"/>
              <a:gd name="connsiteY3" fmla="*/ 626114 h 626114"/>
              <a:gd name="connsiteX0" fmla="*/ 3643 w 3769312"/>
              <a:gd name="connsiteY0" fmla="*/ 631493 h 631493"/>
              <a:gd name="connsiteX1" fmla="*/ 241 w 3769312"/>
              <a:gd name="connsiteY1" fmla="*/ 0 h 631493"/>
              <a:gd name="connsiteX2" fmla="*/ 3769312 w 3769312"/>
              <a:gd name="connsiteY2" fmla="*/ 489826 h 631493"/>
              <a:gd name="connsiteX3" fmla="*/ 3643 w 3769312"/>
              <a:gd name="connsiteY3" fmla="*/ 631493 h 631493"/>
              <a:gd name="connsiteX0" fmla="*/ 3643 w 3769312"/>
              <a:gd name="connsiteY0" fmla="*/ 631493 h 631493"/>
              <a:gd name="connsiteX1" fmla="*/ 241 w 3769312"/>
              <a:gd name="connsiteY1" fmla="*/ 0 h 631493"/>
              <a:gd name="connsiteX2" fmla="*/ 3769312 w 3769312"/>
              <a:gd name="connsiteY2" fmla="*/ 489826 h 631493"/>
              <a:gd name="connsiteX3" fmla="*/ 3643 w 3769312"/>
              <a:gd name="connsiteY3" fmla="*/ 631493 h 631493"/>
              <a:gd name="connsiteX0" fmla="*/ 3643 w 3742418"/>
              <a:gd name="connsiteY0" fmla="*/ 631493 h 631493"/>
              <a:gd name="connsiteX1" fmla="*/ 241 w 3742418"/>
              <a:gd name="connsiteY1" fmla="*/ 0 h 631493"/>
              <a:gd name="connsiteX2" fmla="*/ 3742418 w 3742418"/>
              <a:gd name="connsiteY2" fmla="*/ 489826 h 631493"/>
              <a:gd name="connsiteX3" fmla="*/ 3643 w 3742418"/>
              <a:gd name="connsiteY3" fmla="*/ 631493 h 631493"/>
              <a:gd name="connsiteX0" fmla="*/ 3643 w 3755865"/>
              <a:gd name="connsiteY0" fmla="*/ 631493 h 631493"/>
              <a:gd name="connsiteX1" fmla="*/ 241 w 3755865"/>
              <a:gd name="connsiteY1" fmla="*/ 0 h 631493"/>
              <a:gd name="connsiteX2" fmla="*/ 3755865 w 3755865"/>
              <a:gd name="connsiteY2" fmla="*/ 487137 h 631493"/>
              <a:gd name="connsiteX3" fmla="*/ 3643 w 3755865"/>
              <a:gd name="connsiteY3" fmla="*/ 631493 h 631493"/>
              <a:gd name="connsiteX0" fmla="*/ 3643 w 3769312"/>
              <a:gd name="connsiteY0" fmla="*/ 631493 h 631493"/>
              <a:gd name="connsiteX1" fmla="*/ 241 w 3769312"/>
              <a:gd name="connsiteY1" fmla="*/ 0 h 631493"/>
              <a:gd name="connsiteX2" fmla="*/ 3769312 w 3769312"/>
              <a:gd name="connsiteY2" fmla="*/ 484448 h 631493"/>
              <a:gd name="connsiteX3" fmla="*/ 3643 w 3769312"/>
              <a:gd name="connsiteY3" fmla="*/ 631493 h 631493"/>
              <a:gd name="connsiteX0" fmla="*/ 22297 w 3769140"/>
              <a:gd name="connsiteY0" fmla="*/ 609978 h 609978"/>
              <a:gd name="connsiteX1" fmla="*/ 69 w 3769140"/>
              <a:gd name="connsiteY1" fmla="*/ 0 h 609978"/>
              <a:gd name="connsiteX2" fmla="*/ 3769140 w 3769140"/>
              <a:gd name="connsiteY2" fmla="*/ 484448 h 609978"/>
              <a:gd name="connsiteX3" fmla="*/ 22297 w 3769140"/>
              <a:gd name="connsiteY3" fmla="*/ 609978 h 609978"/>
              <a:gd name="connsiteX0" fmla="*/ 11586 w 3769187"/>
              <a:gd name="connsiteY0" fmla="*/ 634183 h 634183"/>
              <a:gd name="connsiteX1" fmla="*/ 116 w 3769187"/>
              <a:gd name="connsiteY1" fmla="*/ 0 h 634183"/>
              <a:gd name="connsiteX2" fmla="*/ 3769187 w 3769187"/>
              <a:gd name="connsiteY2" fmla="*/ 484448 h 634183"/>
              <a:gd name="connsiteX3" fmla="*/ 11586 w 3769187"/>
              <a:gd name="connsiteY3" fmla="*/ 634183 h 634183"/>
              <a:gd name="connsiteX0" fmla="*/ 3643 w 3761244"/>
              <a:gd name="connsiteY0" fmla="*/ 631493 h 631493"/>
              <a:gd name="connsiteX1" fmla="*/ 242 w 3761244"/>
              <a:gd name="connsiteY1" fmla="*/ 0 h 631493"/>
              <a:gd name="connsiteX2" fmla="*/ 3761244 w 3761244"/>
              <a:gd name="connsiteY2" fmla="*/ 481758 h 631493"/>
              <a:gd name="connsiteX3" fmla="*/ 3643 w 3761244"/>
              <a:gd name="connsiteY3" fmla="*/ 631493 h 631493"/>
              <a:gd name="connsiteX0" fmla="*/ 3643 w 3761244"/>
              <a:gd name="connsiteY0" fmla="*/ 604598 h 604598"/>
              <a:gd name="connsiteX1" fmla="*/ 242 w 3761244"/>
              <a:gd name="connsiteY1" fmla="*/ 0 h 604598"/>
              <a:gd name="connsiteX2" fmla="*/ 3761244 w 3761244"/>
              <a:gd name="connsiteY2" fmla="*/ 454863 h 604598"/>
              <a:gd name="connsiteX3" fmla="*/ 3643 w 3761244"/>
              <a:gd name="connsiteY3" fmla="*/ 604598 h 604598"/>
              <a:gd name="connsiteX0" fmla="*/ 6268 w 3763869"/>
              <a:gd name="connsiteY0" fmla="*/ 636871 h 636871"/>
              <a:gd name="connsiteX1" fmla="*/ 177 w 3763869"/>
              <a:gd name="connsiteY1" fmla="*/ 0 h 636871"/>
              <a:gd name="connsiteX2" fmla="*/ 3763869 w 3763869"/>
              <a:gd name="connsiteY2" fmla="*/ 487136 h 636871"/>
              <a:gd name="connsiteX3" fmla="*/ 6268 w 3763869"/>
              <a:gd name="connsiteY3" fmla="*/ 636871 h 636871"/>
              <a:gd name="connsiteX0" fmla="*/ 6268 w 3743816"/>
              <a:gd name="connsiteY0" fmla="*/ 636871 h 636871"/>
              <a:gd name="connsiteX1" fmla="*/ 177 w 3743816"/>
              <a:gd name="connsiteY1" fmla="*/ 0 h 636871"/>
              <a:gd name="connsiteX2" fmla="*/ 3743816 w 3743816"/>
              <a:gd name="connsiteY2" fmla="*/ 507189 h 636871"/>
              <a:gd name="connsiteX3" fmla="*/ 6268 w 3743816"/>
              <a:gd name="connsiteY3" fmla="*/ 636871 h 636871"/>
              <a:gd name="connsiteX0" fmla="*/ 2374 w 3743933"/>
              <a:gd name="connsiteY0" fmla="*/ 656923 h 656923"/>
              <a:gd name="connsiteX1" fmla="*/ 294 w 3743933"/>
              <a:gd name="connsiteY1" fmla="*/ 0 h 656923"/>
              <a:gd name="connsiteX2" fmla="*/ 3743933 w 3743933"/>
              <a:gd name="connsiteY2" fmla="*/ 507189 h 656923"/>
              <a:gd name="connsiteX3" fmla="*/ 2374 w 3743933"/>
              <a:gd name="connsiteY3" fmla="*/ 656923 h 656923"/>
              <a:gd name="connsiteX0" fmla="*/ 0 w 3741559"/>
              <a:gd name="connsiteY0" fmla="*/ 612808 h 612808"/>
              <a:gd name="connsiteX1" fmla="*/ 9952 w 3741559"/>
              <a:gd name="connsiteY1" fmla="*/ 0 h 612808"/>
              <a:gd name="connsiteX2" fmla="*/ 3741559 w 3741559"/>
              <a:gd name="connsiteY2" fmla="*/ 463074 h 612808"/>
              <a:gd name="connsiteX3" fmla="*/ 0 w 3741559"/>
              <a:gd name="connsiteY3" fmla="*/ 612808 h 612808"/>
              <a:gd name="connsiteX0" fmla="*/ 2374 w 3743933"/>
              <a:gd name="connsiteY0" fmla="*/ 536608 h 536608"/>
              <a:gd name="connsiteX1" fmla="*/ 294 w 3743933"/>
              <a:gd name="connsiteY1" fmla="*/ 0 h 536608"/>
              <a:gd name="connsiteX2" fmla="*/ 3743933 w 3743933"/>
              <a:gd name="connsiteY2" fmla="*/ 386874 h 536608"/>
              <a:gd name="connsiteX3" fmla="*/ 2374 w 3743933"/>
              <a:gd name="connsiteY3" fmla="*/ 536608 h 536608"/>
              <a:gd name="connsiteX0" fmla="*/ 2374 w 3743933"/>
              <a:gd name="connsiteY0" fmla="*/ 632860 h 632860"/>
              <a:gd name="connsiteX1" fmla="*/ 294 w 3743933"/>
              <a:gd name="connsiteY1" fmla="*/ 0 h 632860"/>
              <a:gd name="connsiteX2" fmla="*/ 3743933 w 3743933"/>
              <a:gd name="connsiteY2" fmla="*/ 483126 h 632860"/>
              <a:gd name="connsiteX3" fmla="*/ 2374 w 3743933"/>
              <a:gd name="connsiteY3" fmla="*/ 632860 h 632860"/>
              <a:gd name="connsiteX0" fmla="*/ 0 w 3741559"/>
              <a:gd name="connsiteY0" fmla="*/ 632860 h 632860"/>
              <a:gd name="connsiteX1" fmla="*/ 1930 w 3741559"/>
              <a:gd name="connsiteY1" fmla="*/ 0 h 632860"/>
              <a:gd name="connsiteX2" fmla="*/ 3741559 w 3741559"/>
              <a:gd name="connsiteY2" fmla="*/ 483126 h 632860"/>
              <a:gd name="connsiteX3" fmla="*/ 0 w 3741559"/>
              <a:gd name="connsiteY3" fmla="*/ 632860 h 6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559" h="632860">
                <a:moveTo>
                  <a:pt x="0" y="632860"/>
                </a:moveTo>
                <a:cubicBezTo>
                  <a:pt x="1555" y="424155"/>
                  <a:pt x="375" y="208705"/>
                  <a:pt x="1930" y="0"/>
                </a:cubicBezTo>
                <a:lnTo>
                  <a:pt x="3741559" y="483126"/>
                </a:lnTo>
                <a:lnTo>
                  <a:pt x="0" y="63286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" name="Google Shape;23;p9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355" y="6356004"/>
            <a:ext cx="817690" cy="33669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609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cxnSp>
        <p:nvCxnSpPr>
          <p:cNvPr id="25" name="Conector recto 24"/>
          <p:cNvCxnSpPr/>
          <p:nvPr userDrawn="1"/>
        </p:nvCxnSpPr>
        <p:spPr>
          <a:xfrm flipV="1">
            <a:off x="0" y="5860182"/>
            <a:ext cx="12192000" cy="587829"/>
          </a:xfrm>
          <a:prstGeom prst="line">
            <a:avLst/>
          </a:prstGeom>
          <a:ln w="12700">
            <a:solidFill>
              <a:srgbClr val="9EA1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81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sldNum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54" r:id="rId3"/>
    <p:sldLayoutId id="2147483661" r:id="rId4"/>
    <p:sldLayoutId id="214748366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e.gutierrez@nub78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gutierrezjose855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2D6332F-F69F-4156-B972-170D17BC00CC}"/>
              </a:ext>
            </a:extLst>
          </p:cNvPr>
          <p:cNvSpPr txBox="1"/>
          <p:nvPr/>
        </p:nvSpPr>
        <p:spPr>
          <a:xfrm>
            <a:off x="318589" y="172593"/>
            <a:ext cx="459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tx2"/>
                </a:solidFill>
              </a:rPr>
              <a:t>Data </a:t>
            </a:r>
            <a:r>
              <a:rPr lang="es-CO" sz="2400" b="1" dirty="0" err="1">
                <a:solidFill>
                  <a:schemeClr val="tx2"/>
                </a:solidFill>
              </a:rPr>
              <a:t>Analyst</a:t>
            </a:r>
            <a:r>
              <a:rPr lang="es-CO" sz="2400" b="1" dirty="0">
                <a:solidFill>
                  <a:schemeClr val="tx2"/>
                </a:solidFill>
              </a:rPr>
              <a:t> </a:t>
            </a:r>
            <a:r>
              <a:rPr lang="es-CO" sz="2400" b="1" dirty="0" err="1">
                <a:solidFill>
                  <a:schemeClr val="tx2"/>
                </a:solidFill>
              </a:rPr>
              <a:t>Challenge</a:t>
            </a:r>
            <a:endParaRPr lang="es-CO" sz="2400" b="1" dirty="0">
              <a:solidFill>
                <a:schemeClr val="tx2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5AF19E8-464F-4D2A-827C-85412237D707}"/>
              </a:ext>
            </a:extLst>
          </p:cNvPr>
          <p:cNvSpPr txBox="1"/>
          <p:nvPr/>
        </p:nvSpPr>
        <p:spPr>
          <a:xfrm>
            <a:off x="824948" y="1166842"/>
            <a:ext cx="10326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S" sz="1200" dirty="0"/>
              <a:t>El director técnico del equipo de futbol </a:t>
            </a:r>
            <a:r>
              <a:rPr lang="es-US" sz="1200" b="1" dirty="0"/>
              <a:t>SOCCER FC</a:t>
            </a:r>
            <a:r>
              <a:rPr lang="es-US" sz="1200" dirty="0"/>
              <a:t>, luego de diversas asesorías, ha decidido que debe empezar a gestionar y preparar los partidos basado en analítica de datos. Como primera instancia, ha decidido recopilar información de todos los jugadores de la plantilla, la cual almacena en la base de datos </a:t>
            </a:r>
            <a:r>
              <a:rPr lang="es-US" sz="1200" b="1" dirty="0"/>
              <a:t>PLAYERS</a:t>
            </a:r>
            <a:r>
              <a:rPr lang="es-US" sz="1200" dirty="0"/>
              <a:t>.</a:t>
            </a:r>
            <a:r>
              <a:rPr lang="es-US" sz="1200" b="1" dirty="0"/>
              <a:t> </a:t>
            </a:r>
            <a:r>
              <a:rPr lang="es-US" sz="1200" dirty="0"/>
              <a:t>Asimismo, el personal de apoyo le ayudó a recopilar información histórica de los últimos partidos jugados y sus resultados, la cual se encuentra en </a:t>
            </a:r>
            <a:r>
              <a:rPr lang="es-US" sz="1200" b="1" dirty="0"/>
              <a:t>MATCHES.</a:t>
            </a:r>
          </a:p>
          <a:p>
            <a:pPr algn="just"/>
            <a:endParaRPr lang="es-US" sz="1200" dirty="0"/>
          </a:p>
          <a:p>
            <a:pPr algn="just"/>
            <a:r>
              <a:rPr lang="es-US" sz="1200" dirty="0"/>
              <a:t>Adicionalmente, la FIFA posee información de todos los estadios del mundo guardada en bases de datos, la cual también podría llegar a ser útil, esta se encuentra en </a:t>
            </a:r>
            <a:r>
              <a:rPr lang="es-US" sz="1200" b="1" dirty="0"/>
              <a:t>STADIUMS. </a:t>
            </a:r>
            <a:r>
              <a:rPr lang="es-US" sz="1200" dirty="0"/>
              <a:t>(un archivo .</a:t>
            </a:r>
            <a:r>
              <a:rPr lang="es-US" sz="1200" dirty="0" err="1"/>
              <a:t>json</a:t>
            </a:r>
            <a:r>
              <a:rPr lang="es-US" sz="1200" dirty="0"/>
              <a:t> adjunto)</a:t>
            </a:r>
          </a:p>
          <a:p>
            <a:pPr algn="just"/>
            <a:endParaRPr lang="es-US" sz="1200" dirty="0"/>
          </a:p>
          <a:p>
            <a:pPr algn="just"/>
            <a:r>
              <a:rPr lang="es-US" sz="1200" dirty="0"/>
              <a:t>El director técnico ha confiado en sus habilidades para que lo ayude a crear una solución que le permita hacer lo siguiente:</a:t>
            </a:r>
          </a:p>
          <a:p>
            <a:pPr marL="342900" indent="-342900" algn="just">
              <a:buAutoNum type="arabicPeriod"/>
            </a:pPr>
            <a:r>
              <a:rPr lang="es-US" sz="1200" dirty="0"/>
              <a:t>Conocer el estado de salud de sus jugadores o de un jugador en específico</a:t>
            </a:r>
          </a:p>
          <a:p>
            <a:pPr marL="342900" indent="-342900" algn="just">
              <a:buAutoNum type="arabicPeriod"/>
            </a:pPr>
            <a:r>
              <a:rPr lang="es-US" sz="1200" dirty="0"/>
              <a:t>Conocer el estado de los estadios o de un estadio en específico</a:t>
            </a:r>
          </a:p>
          <a:p>
            <a:pPr marL="342900" indent="-342900" algn="just">
              <a:buAutoNum type="arabicPeriod"/>
            </a:pPr>
            <a:r>
              <a:rPr lang="es-US" sz="1200" dirty="0"/>
              <a:t>Reporte de rendimiento de los jugadores o de un jugador en específico (goles, promedio goleador, asistencias, etc.)</a:t>
            </a:r>
          </a:p>
          <a:p>
            <a:pPr marL="342900" indent="-342900" algn="just">
              <a:buAutoNum type="arabicPeriod"/>
            </a:pPr>
            <a:r>
              <a:rPr lang="en-US" sz="1200" dirty="0" err="1"/>
              <a:t>Entender</a:t>
            </a:r>
            <a:r>
              <a:rPr lang="en-US" sz="1200" dirty="0"/>
              <a:t> 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nivel</a:t>
            </a:r>
            <a:r>
              <a:rPr lang="en-US" sz="1200" dirty="0"/>
              <a:t> de </a:t>
            </a:r>
            <a:r>
              <a:rPr lang="en-US" sz="1200" dirty="0" err="1"/>
              <a:t>influencia</a:t>
            </a:r>
            <a:r>
              <a:rPr lang="en-US" sz="1200" dirty="0"/>
              <a:t> que </a:t>
            </a:r>
            <a:r>
              <a:rPr lang="en-US" sz="1200" dirty="0" err="1"/>
              <a:t>tienen</a:t>
            </a:r>
            <a:r>
              <a:rPr lang="en-US" sz="1200" dirty="0"/>
              <a:t> los </a:t>
            </a:r>
            <a:r>
              <a:rPr lang="en-US" sz="1200" dirty="0" err="1"/>
              <a:t>estadios</a:t>
            </a:r>
            <a:r>
              <a:rPr lang="en-US" sz="1200" dirty="0"/>
              <a:t> y los </a:t>
            </a:r>
            <a:r>
              <a:rPr lang="en-US" sz="1200" dirty="0" err="1"/>
              <a:t>jugadores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los </a:t>
            </a:r>
            <a:r>
              <a:rPr lang="en-US" sz="1200" dirty="0" err="1"/>
              <a:t>resultados</a:t>
            </a:r>
            <a:r>
              <a:rPr lang="en-US" sz="1200" dirty="0"/>
              <a:t> del </a:t>
            </a:r>
            <a:r>
              <a:rPr lang="en-US" sz="1200" dirty="0" err="1"/>
              <a:t>equipo</a:t>
            </a:r>
            <a:endParaRPr lang="en-US" sz="1200" dirty="0"/>
          </a:p>
          <a:p>
            <a:pPr marL="342900" indent="-342900" algn="just">
              <a:buAutoNum type="arabicPeriod"/>
            </a:pPr>
            <a:r>
              <a:rPr lang="en-US" sz="1200" dirty="0" err="1"/>
              <a:t>Realizar</a:t>
            </a:r>
            <a:r>
              <a:rPr lang="en-US" sz="1200" dirty="0"/>
              <a:t> un </a:t>
            </a:r>
            <a:r>
              <a:rPr lang="en-US" sz="1200" dirty="0" err="1"/>
              <a:t>pronóstico</a:t>
            </a:r>
            <a:r>
              <a:rPr lang="en-US" sz="1200" dirty="0"/>
              <a:t> del </a:t>
            </a:r>
            <a:r>
              <a:rPr lang="en-US" sz="1200" dirty="0" err="1"/>
              <a:t>clima</a:t>
            </a:r>
            <a:r>
              <a:rPr lang="en-US" sz="1200" dirty="0"/>
              <a:t> para los </a:t>
            </a:r>
            <a:r>
              <a:rPr lang="en-US" sz="1200" dirty="0" err="1"/>
              <a:t>próximos</a:t>
            </a:r>
            <a:r>
              <a:rPr lang="en-US" sz="1200" dirty="0"/>
              <a:t> </a:t>
            </a:r>
            <a:r>
              <a:rPr lang="en-US" sz="1200" dirty="0" err="1"/>
              <a:t>partidos</a:t>
            </a:r>
            <a:r>
              <a:rPr lang="en-US" sz="1200" dirty="0"/>
              <a:t> (</a:t>
            </a:r>
            <a:r>
              <a:rPr lang="en-US" sz="1200" dirty="0" err="1"/>
              <a:t>opcional</a:t>
            </a:r>
            <a:r>
              <a:rPr lang="en-US" sz="1200" dirty="0"/>
              <a:t>)</a:t>
            </a:r>
          </a:p>
          <a:p>
            <a:pPr marL="342900" indent="-342900" algn="just">
              <a:buAutoNum type="arabicPeriod"/>
            </a:pPr>
            <a:endParaRPr lang="en-US" sz="1200" dirty="0"/>
          </a:p>
          <a:p>
            <a:pPr algn="just"/>
            <a:r>
              <a:rPr lang="en-US" sz="1200" dirty="0"/>
              <a:t>Tu </a:t>
            </a:r>
            <a:r>
              <a:rPr lang="en-US" sz="1200" dirty="0" err="1"/>
              <a:t>objetivo</a:t>
            </a:r>
            <a:r>
              <a:rPr lang="en-US" sz="1200" dirty="0"/>
              <a:t> es </a:t>
            </a:r>
            <a:r>
              <a:rPr lang="en-US" sz="1200" dirty="0" err="1"/>
              <a:t>ayudar</a:t>
            </a:r>
            <a:r>
              <a:rPr lang="en-US" sz="1200" dirty="0"/>
              <a:t> a que </a:t>
            </a:r>
            <a:r>
              <a:rPr lang="en-US" sz="1200" dirty="0" err="1"/>
              <a:t>el</a:t>
            </a:r>
            <a:r>
              <a:rPr lang="en-US" sz="1200" dirty="0"/>
              <a:t> director </a:t>
            </a:r>
            <a:r>
              <a:rPr lang="en-US" sz="1200" dirty="0" err="1"/>
              <a:t>técnico</a:t>
            </a:r>
            <a:r>
              <a:rPr lang="en-US" sz="1200" dirty="0"/>
              <a:t> </a:t>
            </a:r>
            <a:r>
              <a:rPr lang="en-US" sz="1200" dirty="0" err="1"/>
              <a:t>pueda</a:t>
            </a:r>
            <a:r>
              <a:rPr lang="en-US" sz="1200" dirty="0"/>
              <a:t> </a:t>
            </a:r>
            <a:r>
              <a:rPr lang="en-US" sz="1200" dirty="0" err="1"/>
              <a:t>obtener</a:t>
            </a:r>
            <a:r>
              <a:rPr lang="en-US" sz="1200" dirty="0"/>
              <a:t> </a:t>
            </a:r>
            <a:r>
              <a:rPr lang="en-US" sz="1200" dirty="0" err="1"/>
              <a:t>esta</a:t>
            </a:r>
            <a:r>
              <a:rPr lang="en-US" sz="1200" dirty="0"/>
              <a:t> </a:t>
            </a:r>
            <a:r>
              <a:rPr lang="en-US" sz="1200" dirty="0" err="1"/>
              <a:t>información</a:t>
            </a:r>
            <a:r>
              <a:rPr lang="en-US" sz="1200" dirty="0"/>
              <a:t> </a:t>
            </a:r>
            <a:r>
              <a:rPr lang="en-US" sz="1200" b="1" dirty="0"/>
              <a:t>de la forma </a:t>
            </a:r>
            <a:r>
              <a:rPr lang="en-US" sz="1200" b="1" dirty="0" err="1"/>
              <a:t>más</a:t>
            </a:r>
            <a:r>
              <a:rPr lang="en-US" sz="1200" b="1" dirty="0"/>
              <a:t> </a:t>
            </a:r>
            <a:r>
              <a:rPr lang="en-US" sz="1200" b="1" dirty="0" err="1"/>
              <a:t>fácil</a:t>
            </a:r>
            <a:r>
              <a:rPr lang="en-US" sz="1200" b="1" dirty="0"/>
              <a:t> y </a:t>
            </a:r>
            <a:r>
              <a:rPr lang="en-US" sz="1200" b="1" dirty="0" err="1"/>
              <a:t>práctica</a:t>
            </a:r>
            <a:r>
              <a:rPr lang="en-US" sz="1200" b="1" dirty="0"/>
              <a:t> </a:t>
            </a:r>
            <a:r>
              <a:rPr lang="en-US" sz="1200" b="1" dirty="0" err="1"/>
              <a:t>posible</a:t>
            </a:r>
            <a:r>
              <a:rPr lang="en-US" sz="1200" b="1" dirty="0"/>
              <a:t>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b="1" dirty="0" err="1"/>
              <a:t>Notas</a:t>
            </a:r>
            <a:r>
              <a:rPr lang="en-US" sz="1200" b="1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i="1" dirty="0" err="1"/>
              <a:t>Asume</a:t>
            </a:r>
            <a:r>
              <a:rPr lang="en-US" sz="1200" i="1" dirty="0"/>
              <a:t> que </a:t>
            </a:r>
            <a:r>
              <a:rPr lang="en-US" sz="1200" i="1" dirty="0" err="1"/>
              <a:t>esta</a:t>
            </a:r>
            <a:r>
              <a:rPr lang="en-US" sz="1200" i="1" dirty="0"/>
              <a:t> </a:t>
            </a:r>
            <a:r>
              <a:rPr lang="en-US" sz="1200" i="1" dirty="0" err="1"/>
              <a:t>información</a:t>
            </a:r>
            <a:r>
              <a:rPr lang="en-US" sz="1200" i="1" dirty="0"/>
              <a:t> se </a:t>
            </a:r>
            <a:r>
              <a:rPr lang="en-US" sz="1200" i="1" dirty="0" err="1"/>
              <a:t>actualiza</a:t>
            </a:r>
            <a:r>
              <a:rPr lang="en-US" sz="1200" i="1" dirty="0"/>
              <a:t> </a:t>
            </a:r>
            <a:r>
              <a:rPr lang="en-US" sz="1200" i="1" dirty="0" err="1"/>
              <a:t>diariamente</a:t>
            </a:r>
            <a:r>
              <a:rPr lang="en-US" sz="1200" i="1" dirty="0"/>
              <a:t> y que la </a:t>
            </a:r>
            <a:r>
              <a:rPr lang="en-US" sz="1200" i="1" dirty="0" err="1"/>
              <a:t>calidad</a:t>
            </a:r>
            <a:r>
              <a:rPr lang="en-US" sz="1200" i="1" dirty="0"/>
              <a:t> de los </a:t>
            </a:r>
            <a:r>
              <a:rPr lang="en-US" sz="1200" i="1" dirty="0" err="1"/>
              <a:t>datos</a:t>
            </a:r>
            <a:r>
              <a:rPr lang="en-US" sz="1200" i="1" dirty="0"/>
              <a:t> es 100% </a:t>
            </a:r>
            <a:r>
              <a:rPr lang="en-US" sz="1200" i="1" dirty="0" err="1"/>
              <a:t>confiable</a:t>
            </a:r>
            <a:r>
              <a:rPr lang="en-US" sz="1200" i="1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i="1" dirty="0"/>
              <a:t>El director </a:t>
            </a:r>
            <a:r>
              <a:rPr lang="en-US" sz="1200" i="1" dirty="0" err="1"/>
              <a:t>técnico</a:t>
            </a:r>
            <a:r>
              <a:rPr lang="en-US" sz="1200" i="1" dirty="0"/>
              <a:t> no es </a:t>
            </a:r>
            <a:r>
              <a:rPr lang="en-US" sz="1200" i="1" dirty="0" err="1"/>
              <a:t>experto</a:t>
            </a:r>
            <a:r>
              <a:rPr lang="en-US" sz="1200" i="1" dirty="0"/>
              <a:t> </a:t>
            </a:r>
            <a:r>
              <a:rPr lang="en-US" sz="1200" i="1" dirty="0" err="1"/>
              <a:t>en</a:t>
            </a:r>
            <a:r>
              <a:rPr lang="en-US" sz="1200" i="1" dirty="0"/>
              <a:t> </a:t>
            </a:r>
            <a:r>
              <a:rPr lang="en-US" sz="1200" i="1" dirty="0" err="1"/>
              <a:t>análisis</a:t>
            </a:r>
            <a:r>
              <a:rPr lang="en-US" sz="1200" i="1" dirty="0"/>
              <a:t> de </a:t>
            </a:r>
            <a:r>
              <a:rPr lang="en-US" sz="1200" i="1" dirty="0" err="1"/>
              <a:t>datos</a:t>
            </a:r>
            <a:r>
              <a:rPr lang="en-US" sz="1200" i="1" dirty="0"/>
              <a:t>, es </a:t>
            </a:r>
            <a:r>
              <a:rPr lang="en-US" sz="1200" i="1" dirty="0" err="1"/>
              <a:t>experto</a:t>
            </a:r>
            <a:r>
              <a:rPr lang="en-US" sz="1200" i="1" dirty="0"/>
              <a:t> </a:t>
            </a:r>
            <a:r>
              <a:rPr lang="en-US" sz="1200" i="1" dirty="0" err="1"/>
              <a:t>en</a:t>
            </a:r>
            <a:r>
              <a:rPr lang="en-US" sz="1200" i="1" dirty="0"/>
              <a:t> </a:t>
            </a:r>
            <a:r>
              <a:rPr lang="en-US" sz="1200" i="1" dirty="0" err="1"/>
              <a:t>fútbol</a:t>
            </a:r>
            <a:r>
              <a:rPr lang="en-US" sz="1200" i="1" dirty="0"/>
              <a:t>, por lo </a:t>
            </a:r>
            <a:r>
              <a:rPr lang="en-US" sz="1200" i="1" dirty="0" err="1"/>
              <a:t>cual</a:t>
            </a:r>
            <a:r>
              <a:rPr lang="en-US" sz="1200" i="1" dirty="0"/>
              <a:t> </a:t>
            </a:r>
            <a:r>
              <a:rPr lang="en-US" sz="1200" i="1" dirty="0" err="1"/>
              <a:t>tu</a:t>
            </a:r>
            <a:r>
              <a:rPr lang="en-US" sz="1200" i="1" dirty="0"/>
              <a:t> </a:t>
            </a:r>
            <a:r>
              <a:rPr lang="en-US" sz="1200" i="1" dirty="0" err="1"/>
              <a:t>solución</a:t>
            </a:r>
            <a:r>
              <a:rPr lang="en-US" sz="1200" i="1" dirty="0"/>
              <a:t> debe </a:t>
            </a:r>
            <a:r>
              <a:rPr lang="en-US" sz="1200" i="1" dirty="0" err="1"/>
              <a:t>ir</a:t>
            </a:r>
            <a:r>
              <a:rPr lang="en-US" sz="1200" i="1" dirty="0"/>
              <a:t> </a:t>
            </a:r>
            <a:r>
              <a:rPr lang="en-US" sz="1200" i="1" dirty="0" err="1"/>
              <a:t>más</a:t>
            </a:r>
            <a:r>
              <a:rPr lang="en-US" sz="1200" i="1" dirty="0"/>
              <a:t> </a:t>
            </a:r>
            <a:r>
              <a:rPr lang="en-US" sz="1200" i="1" dirty="0" err="1"/>
              <a:t>allá</a:t>
            </a:r>
            <a:r>
              <a:rPr lang="en-US" sz="1200" i="1" dirty="0"/>
              <a:t> de </a:t>
            </a:r>
            <a:r>
              <a:rPr lang="en-US" sz="1200" i="1" dirty="0" err="1"/>
              <a:t>mostrar</a:t>
            </a:r>
            <a:r>
              <a:rPr lang="en-US" sz="1200" i="1" dirty="0"/>
              <a:t> </a:t>
            </a:r>
            <a:r>
              <a:rPr lang="en-US" sz="1200" i="1" dirty="0" err="1"/>
              <a:t>gráficos</a:t>
            </a:r>
            <a:r>
              <a:rPr lang="en-US" sz="1200" i="1" dirty="0"/>
              <a:t> y </a:t>
            </a:r>
            <a:r>
              <a:rPr lang="en-US" sz="1200" i="1" dirty="0" err="1"/>
              <a:t>tablas</a:t>
            </a:r>
            <a:r>
              <a:rPr lang="en-US" sz="1200" i="1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i="1" dirty="0" err="1"/>
              <a:t>Utiliza</a:t>
            </a:r>
            <a:r>
              <a:rPr lang="en-US" sz="1200" i="1" dirty="0"/>
              <a:t> python para </a:t>
            </a:r>
            <a:r>
              <a:rPr lang="en-US" sz="1200" i="1" dirty="0" err="1"/>
              <a:t>desarrollar</a:t>
            </a:r>
            <a:r>
              <a:rPr lang="en-US" sz="1200" i="1" dirty="0"/>
              <a:t> </a:t>
            </a:r>
            <a:r>
              <a:rPr lang="en-US" sz="1200" i="1" dirty="0" err="1"/>
              <a:t>tu</a:t>
            </a:r>
            <a:r>
              <a:rPr lang="en-US" sz="1200" i="1" dirty="0"/>
              <a:t> </a:t>
            </a:r>
            <a:r>
              <a:rPr lang="en-US" sz="1200" i="1" dirty="0" err="1"/>
              <a:t>solución</a:t>
            </a:r>
            <a:endParaRPr lang="en-US" sz="12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i="1" dirty="0" err="1"/>
              <a:t>Tienes</a:t>
            </a:r>
            <a:r>
              <a:rPr lang="en-US" sz="1200" i="1" dirty="0"/>
              <a:t> 24hs para </a:t>
            </a:r>
            <a:r>
              <a:rPr lang="en-US" sz="1200" i="1" dirty="0" err="1"/>
              <a:t>desarrollar</a:t>
            </a:r>
            <a:r>
              <a:rPr lang="en-US" sz="1200" i="1" dirty="0"/>
              <a:t> </a:t>
            </a:r>
            <a:r>
              <a:rPr lang="en-US" sz="1200" i="1" dirty="0" err="1"/>
              <a:t>tu</a:t>
            </a:r>
            <a:r>
              <a:rPr lang="en-US" sz="1200" i="1" dirty="0"/>
              <a:t> </a:t>
            </a:r>
            <a:r>
              <a:rPr lang="en-US" sz="1200" i="1" dirty="0" err="1"/>
              <a:t>solución</a:t>
            </a:r>
            <a:r>
              <a:rPr lang="en-US" sz="1200" i="1" dirty="0"/>
              <a:t>. </a:t>
            </a:r>
            <a:r>
              <a:rPr lang="en-US" sz="1200" i="1" dirty="0" err="1"/>
              <a:t>Debes</a:t>
            </a:r>
            <a:r>
              <a:rPr lang="en-US" sz="1200" i="1" dirty="0"/>
              <a:t> </a:t>
            </a:r>
            <a:r>
              <a:rPr lang="en-US" sz="1200" i="1" dirty="0" err="1"/>
              <a:t>grabar</a:t>
            </a:r>
            <a:r>
              <a:rPr lang="en-US" sz="1200" i="1" dirty="0"/>
              <a:t> un video de 2 </a:t>
            </a:r>
            <a:r>
              <a:rPr lang="en-US" sz="1200" i="1" dirty="0" err="1"/>
              <a:t>partes</a:t>
            </a:r>
            <a:r>
              <a:rPr lang="en-US" sz="1200" i="1" dirty="0"/>
              <a:t> que </a:t>
            </a:r>
            <a:r>
              <a:rPr lang="en-US" sz="1200" i="1" dirty="0" err="1"/>
              <a:t>muestre</a:t>
            </a:r>
            <a:r>
              <a:rPr lang="en-US" sz="1200" i="1" dirty="0"/>
              <a:t>: 1. La </a:t>
            </a:r>
            <a:r>
              <a:rPr lang="en-US" sz="1200" i="1" dirty="0" err="1"/>
              <a:t>solución</a:t>
            </a:r>
            <a:r>
              <a:rPr lang="en-US" sz="1200" i="1" dirty="0"/>
              <a:t> y </a:t>
            </a:r>
            <a:r>
              <a:rPr lang="en-US" sz="1200" i="1" dirty="0" err="1"/>
              <a:t>cómo</a:t>
            </a:r>
            <a:r>
              <a:rPr lang="en-US" sz="1200" i="1" dirty="0"/>
              <a:t> la </a:t>
            </a:r>
            <a:r>
              <a:rPr lang="en-US" sz="1200" i="1" dirty="0" err="1"/>
              <a:t>usaría</a:t>
            </a:r>
            <a:r>
              <a:rPr lang="en-US" sz="1200" i="1" dirty="0"/>
              <a:t> </a:t>
            </a:r>
            <a:r>
              <a:rPr lang="en-US" sz="1200" i="1" dirty="0" err="1"/>
              <a:t>el</a:t>
            </a:r>
            <a:r>
              <a:rPr lang="en-US" sz="1200" i="1" dirty="0"/>
              <a:t> director </a:t>
            </a:r>
            <a:r>
              <a:rPr lang="en-US" sz="1200" i="1" dirty="0" err="1"/>
              <a:t>técnico</a:t>
            </a:r>
            <a:r>
              <a:rPr lang="en-US" sz="1200" i="1" dirty="0"/>
              <a:t> (</a:t>
            </a:r>
            <a:r>
              <a:rPr lang="en-US" sz="1200" i="1" dirty="0" err="1"/>
              <a:t>en</a:t>
            </a:r>
            <a:r>
              <a:rPr lang="en-US" sz="1200" i="1" dirty="0"/>
              <a:t> </a:t>
            </a:r>
            <a:r>
              <a:rPr lang="en-US" sz="1200" i="1" dirty="0" err="1"/>
              <a:t>inglés</a:t>
            </a:r>
            <a:r>
              <a:rPr lang="en-US" sz="1200" i="1" dirty="0"/>
              <a:t>), y 2. El </a:t>
            </a:r>
            <a:r>
              <a:rPr lang="en-US" sz="1200" i="1" dirty="0" err="1"/>
              <a:t>proceso</a:t>
            </a:r>
            <a:r>
              <a:rPr lang="en-US" sz="1200" i="1" dirty="0"/>
              <a:t> </a:t>
            </a:r>
            <a:r>
              <a:rPr lang="en-US" sz="1200" i="1" dirty="0" err="1"/>
              <a:t>técnico</a:t>
            </a:r>
            <a:r>
              <a:rPr lang="en-US" sz="1200" i="1" dirty="0"/>
              <a:t> que </a:t>
            </a:r>
            <a:r>
              <a:rPr lang="en-US" sz="1200" i="1" dirty="0" err="1"/>
              <a:t>seguiste</a:t>
            </a:r>
            <a:r>
              <a:rPr lang="en-US" sz="1200" i="1" dirty="0"/>
              <a:t> para </a:t>
            </a:r>
            <a:r>
              <a:rPr lang="en-US" sz="1200" i="1" dirty="0" err="1"/>
              <a:t>su</a:t>
            </a:r>
            <a:r>
              <a:rPr lang="en-US" sz="1200" i="1" dirty="0"/>
              <a:t> </a:t>
            </a:r>
            <a:r>
              <a:rPr lang="en-US" sz="1200" i="1" dirty="0" err="1"/>
              <a:t>construcción</a:t>
            </a:r>
            <a:r>
              <a:rPr lang="en-US" sz="1200" i="1" dirty="0"/>
              <a:t> (</a:t>
            </a:r>
            <a:r>
              <a:rPr lang="en-US" sz="1200" i="1" dirty="0" err="1"/>
              <a:t>en</a:t>
            </a:r>
            <a:r>
              <a:rPr lang="en-US" sz="1200" i="1" dirty="0"/>
              <a:t> </a:t>
            </a:r>
            <a:r>
              <a:rPr lang="en-US" sz="1200" i="1" dirty="0" err="1"/>
              <a:t>español</a:t>
            </a:r>
            <a:r>
              <a:rPr lang="en-US" sz="1200" i="1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i="1" dirty="0"/>
              <a:t>El video debe ser </a:t>
            </a:r>
            <a:r>
              <a:rPr lang="en-US" sz="1200" i="1" dirty="0" err="1"/>
              <a:t>enviado</a:t>
            </a:r>
            <a:r>
              <a:rPr lang="en-US" sz="1200" i="1" dirty="0"/>
              <a:t> a </a:t>
            </a:r>
            <a:r>
              <a:rPr lang="en-US" sz="1200" i="1" dirty="0">
                <a:hlinkClick r:id="rId3"/>
              </a:rPr>
              <a:t>jose.gutierrez@nub78.com</a:t>
            </a:r>
            <a:r>
              <a:rPr lang="en-US" sz="1200" i="1" dirty="0"/>
              <a:t> y </a:t>
            </a:r>
            <a:r>
              <a:rPr lang="en-US" sz="1200" i="1" dirty="0">
                <a:hlinkClick r:id="rId4"/>
              </a:rPr>
              <a:t>gutierrezjose855@gmail.com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8770651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-seveneigths">
  <a:themeElements>
    <a:clrScheme name="se7enei8hths colores">
      <a:dk1>
        <a:srgbClr val="1A1A1A"/>
      </a:dk1>
      <a:lt1>
        <a:srgbClr val="FFFFFF"/>
      </a:lt1>
      <a:dk2>
        <a:srgbClr val="0F779A"/>
      </a:dk2>
      <a:lt2>
        <a:srgbClr val="EAEAEA"/>
      </a:lt2>
      <a:accent1>
        <a:srgbClr val="00717D"/>
      </a:accent1>
      <a:accent2>
        <a:srgbClr val="008698"/>
      </a:accent2>
      <a:accent3>
        <a:srgbClr val="009DB5"/>
      </a:accent3>
      <a:accent4>
        <a:srgbClr val="00AFCC"/>
      </a:accent4>
      <a:accent5>
        <a:srgbClr val="1BBBD3"/>
      </a:accent5>
      <a:accent6>
        <a:srgbClr val="6DD7E6"/>
      </a:accent6>
      <a:hlink>
        <a:srgbClr val="7DBCFA"/>
      </a:hlink>
      <a:folHlink>
        <a:srgbClr val="0E4B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5297FF42EDAB4EA9AE51596726D8E1" ma:contentTypeVersion="13" ma:contentTypeDescription="Create a new document." ma:contentTypeScope="" ma:versionID="c4fcfb79e079ecd07f22ae944519533d">
  <xsd:schema xmlns:xsd="http://www.w3.org/2001/XMLSchema" xmlns:xs="http://www.w3.org/2001/XMLSchema" xmlns:p="http://schemas.microsoft.com/office/2006/metadata/properties" xmlns:ns2="a2c8d077-2c60-4a97-8fe2-32d4f10043b6" xmlns:ns3="675b3cb4-eb84-4942-b6d9-0de69ff4d4e0" targetNamespace="http://schemas.microsoft.com/office/2006/metadata/properties" ma:root="true" ma:fieldsID="21568ed9c81091865e7caf20324ae9aa" ns2:_="" ns3:_="">
    <xsd:import namespace="a2c8d077-2c60-4a97-8fe2-32d4f10043b6"/>
    <xsd:import namespace="675b3cb4-eb84-4942-b6d9-0de69ff4d4e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qwq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c8d077-2c60-4a97-8fe2-32d4f10043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b3cb4-eb84-4942-b6d9-0de69ff4d4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qwqe" ma:index="20" nillable="true" ma:displayName="Number" ma:internalName="qwq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wqe xmlns="675b3cb4-eb84-4942-b6d9-0de69ff4d4e0" xsi:nil="true"/>
  </documentManagement>
</p:properties>
</file>

<file path=customXml/itemProps1.xml><?xml version="1.0" encoding="utf-8"?>
<ds:datastoreItem xmlns:ds="http://schemas.openxmlformats.org/officeDocument/2006/customXml" ds:itemID="{91FA6C16-8EE7-4109-AA13-6283FB77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c8d077-2c60-4a97-8fe2-32d4f10043b6"/>
    <ds:schemaRef ds:uri="675b3cb4-eb84-4942-b6d9-0de69ff4d4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782DDE-C84C-4936-BB81-7BC4845C3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E3EF90-B48B-4A30-88F6-509DF816D685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675b3cb4-eb84-4942-b6d9-0de69ff4d4e0"/>
    <ds:schemaRef ds:uri="a2c8d077-2c60-4a97-8fe2-32d4f10043b6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4051</TotalTime>
  <Words>375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pres-seveneigths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Juan Héctor Sánchez</dc:creator>
  <cp:lastModifiedBy>Jose Gutierrez -X (josguti2 - NUB78 SAS at Cisco)</cp:lastModifiedBy>
  <cp:revision>76</cp:revision>
  <dcterms:created xsi:type="dcterms:W3CDTF">2019-10-11T20:32:16Z</dcterms:created>
  <dcterms:modified xsi:type="dcterms:W3CDTF">2022-01-14T01:15:41Z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0x010100BB5297FF42EDAB4EA9AE51596726D8E1</vt:lpwstr>
  </property>
</Properties>
</file>