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78" r:id="rId9"/>
  </p:sldMasterIdLst>
  <p:notesMasterIdLst>
    <p:notesMasterId r:id="rId53"/>
  </p:notesMasterIdLst>
  <p:sldIdLst>
    <p:sldId id="256" r:id="rId10"/>
    <p:sldId id="304" r:id="rId11"/>
    <p:sldId id="257" r:id="rId12"/>
    <p:sldId id="305" r:id="rId13"/>
    <p:sldId id="331" r:id="rId14"/>
    <p:sldId id="306" r:id="rId15"/>
    <p:sldId id="307" r:id="rId16"/>
    <p:sldId id="271" r:id="rId17"/>
    <p:sldId id="310" r:id="rId18"/>
    <p:sldId id="336" r:id="rId19"/>
    <p:sldId id="308" r:id="rId20"/>
    <p:sldId id="289" r:id="rId21"/>
    <p:sldId id="330" r:id="rId22"/>
    <p:sldId id="315" r:id="rId23"/>
    <p:sldId id="340" r:id="rId24"/>
    <p:sldId id="344" r:id="rId25"/>
    <p:sldId id="345" r:id="rId26"/>
    <p:sldId id="319" r:id="rId27"/>
    <p:sldId id="326" r:id="rId28"/>
    <p:sldId id="337" r:id="rId29"/>
    <p:sldId id="314" r:id="rId30"/>
    <p:sldId id="329" r:id="rId31"/>
    <p:sldId id="352" r:id="rId32"/>
    <p:sldId id="353" r:id="rId33"/>
    <p:sldId id="354" r:id="rId34"/>
    <p:sldId id="322" r:id="rId35"/>
    <p:sldId id="312" r:id="rId36"/>
    <p:sldId id="327" r:id="rId37"/>
    <p:sldId id="346" r:id="rId38"/>
    <p:sldId id="347" r:id="rId39"/>
    <p:sldId id="348" r:id="rId40"/>
    <p:sldId id="320" r:id="rId41"/>
    <p:sldId id="313" r:id="rId42"/>
    <p:sldId id="328" r:id="rId43"/>
    <p:sldId id="349" r:id="rId44"/>
    <p:sldId id="350" r:id="rId45"/>
    <p:sldId id="351" r:id="rId46"/>
    <p:sldId id="321" r:id="rId47"/>
    <p:sldId id="338" r:id="rId48"/>
    <p:sldId id="309" r:id="rId49"/>
    <p:sldId id="291" r:id="rId50"/>
    <p:sldId id="355" r:id="rId51"/>
    <p:sldId id="339" r:id="rId5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85C"/>
    <a:srgbClr val="2AB1F4"/>
    <a:srgbClr val="A7ABBD"/>
    <a:srgbClr val="6C7292"/>
    <a:srgbClr val="BAF177"/>
    <a:srgbClr val="8CE71D"/>
    <a:srgbClr val="121730"/>
    <a:srgbClr val="DD5367"/>
    <a:srgbClr val="6C6F7F"/>
    <a:srgbClr val="F6E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7" autoAdjust="0"/>
    <p:restoredTop sz="64851" autoAdjust="0"/>
  </p:normalViewPr>
  <p:slideViewPr>
    <p:cSldViewPr snapToGrid="0">
      <p:cViewPr varScale="1">
        <p:scale>
          <a:sx n="59" d="100"/>
          <a:sy n="59" d="100"/>
        </p:scale>
        <p:origin x="186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tableStyles" Target="tableStyle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er, Sascha (DualStudy)" userId="1d75e65f-c3ef-4c3e-921d-e7a9dc939db5" providerId="ADAL" clId="{4BE2A467-ACA4-4499-B803-7F330EE77021}"/>
    <pc:docChg chg="undo redo custSel addSld delSld modSld">
      <pc:chgData name="Kipper, Sascha (DualStudy)" userId="1d75e65f-c3ef-4c3e-921d-e7a9dc939db5" providerId="ADAL" clId="{4BE2A467-ACA4-4499-B803-7F330EE77021}" dt="2020-04-13T15:57:33.291" v="810" actId="478"/>
      <pc:docMkLst>
        <pc:docMk/>
      </pc:docMkLst>
      <pc:sldChg chg="addSp delSp modSp setBg modAnim">
        <pc:chgData name="Kipper, Sascha (DualStudy)" userId="1d75e65f-c3ef-4c3e-921d-e7a9dc939db5" providerId="ADAL" clId="{4BE2A467-ACA4-4499-B803-7F330EE77021}" dt="2020-04-13T12:33:25.178" v="515"/>
        <pc:sldMkLst>
          <pc:docMk/>
          <pc:sldMk cId="0" sldId="256"/>
        </pc:sldMkLst>
        <pc:spChg chg="add 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12" creationId="{F7B25660-3CD7-4627-B03C-F6FB91561E4A}"/>
          </ac:spMkLst>
        </pc:spChg>
        <pc:spChg chg="add mod">
          <ac:chgData name="Kipper, Sascha (DualStudy)" userId="1d75e65f-c3ef-4c3e-921d-e7a9dc939db5" providerId="ADAL" clId="{4BE2A467-ACA4-4499-B803-7F330EE77021}" dt="2020-04-13T12:23:30.583" v="512" actId="20577"/>
          <ac:spMkLst>
            <pc:docMk/>
            <pc:sldMk cId="0" sldId="256"/>
            <ac:spMk id="14" creationId="{43181B38-CC12-4966-995A-F975723A6A76}"/>
          </ac:spMkLst>
        </pc:spChg>
        <pc:spChg chg="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486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2:33:25.178" v="515"/>
          <ac:spMkLst>
            <pc:docMk/>
            <pc:sldMk cId="0" sldId="256"/>
            <ac:spMk id="487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0:13:35.146" v="165" actId="164"/>
          <ac:spMkLst>
            <pc:docMk/>
            <pc:sldMk cId="0" sldId="256"/>
            <ac:spMk id="488" creationId="{00000000-0000-0000-0000-000000000000}"/>
          </ac:spMkLst>
        </pc:spChg>
        <pc:grpChg chg="add mod">
          <ac:chgData name="Kipper, Sascha (DualStudy)" userId="1d75e65f-c3ef-4c3e-921d-e7a9dc939db5" providerId="ADAL" clId="{4BE2A467-ACA4-4499-B803-7F330EE77021}" dt="2020-04-13T12:33:21.671" v="514"/>
          <ac:grpSpMkLst>
            <pc:docMk/>
            <pc:sldMk cId="0" sldId="256"/>
            <ac:grpSpMk id="4" creationId="{95ADC63A-7B95-4F6B-B30B-49A3D8EEEB20}"/>
          </ac:grpSpMkLst>
        </pc:grpChg>
        <pc:grpChg chg="del">
          <ac:chgData name="Kipper, Sascha (DualStudy)" userId="1d75e65f-c3ef-4c3e-921d-e7a9dc939db5" providerId="ADAL" clId="{4BE2A467-ACA4-4499-B803-7F330EE77021}" dt="2020-04-13T10:06:21.477" v="2" actId="478"/>
          <ac:grpSpMkLst>
            <pc:docMk/>
            <pc:sldMk cId="0" sldId="256"/>
            <ac:grpSpMk id="481" creationId="{00000000-0000-0000-0000-000000000000}"/>
          </ac:grpSpMkLst>
        </pc:grpChg>
        <pc:picChg chg="add del mod">
          <ac:chgData name="Kipper, Sascha (DualStudy)" userId="1d75e65f-c3ef-4c3e-921d-e7a9dc939db5" providerId="ADAL" clId="{4BE2A467-ACA4-4499-B803-7F330EE77021}" dt="2020-04-13T10:18:05.738" v="280" actId="478"/>
          <ac:picMkLst>
            <pc:docMk/>
            <pc:sldMk cId="0" sldId="256"/>
            <ac:picMk id="3" creationId="{82204CE8-0C68-4121-98D9-C83BB57DB79C}"/>
          </ac:picMkLst>
        </pc:picChg>
      </pc:sldChg>
      <pc:sldChg chg="addSp delSp modSp setBg">
        <pc:chgData name="Kipper, Sascha (DualStudy)" userId="1d75e65f-c3ef-4c3e-921d-e7a9dc939db5" providerId="ADAL" clId="{4BE2A467-ACA4-4499-B803-7F330EE77021}" dt="2020-04-13T15:54:48.786" v="763" actId="1076"/>
        <pc:sldMkLst>
          <pc:docMk/>
          <pc:sldMk cId="0" sldId="257"/>
        </pc:sldMkLst>
        <pc:spChg chg="mod topLvl">
          <ac:chgData name="Kipper, Sascha (DualStudy)" userId="1d75e65f-c3ef-4c3e-921d-e7a9dc939db5" providerId="ADAL" clId="{4BE2A467-ACA4-4499-B803-7F330EE77021}" dt="2020-04-13T15:53:44.642" v="756" actId="164"/>
          <ac:spMkLst>
            <pc:docMk/>
            <pc:sldMk cId="0" sldId="257"/>
            <ac:spMk id="492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40.385" v="697" actId="164"/>
          <ac:spMkLst>
            <pc:docMk/>
            <pc:sldMk cId="0" sldId="257"/>
            <ac:spMk id="493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11.704" v="690" actId="478"/>
          <ac:spMkLst>
            <pc:docMk/>
            <pc:sldMk cId="0" sldId="257"/>
            <ac:spMk id="494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8.865" v="696" actId="164"/>
          <ac:spMkLst>
            <pc:docMk/>
            <pc:sldMk cId="0" sldId="257"/>
            <ac:spMk id="495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7.089" v="695" actId="164"/>
          <ac:spMkLst>
            <pc:docMk/>
            <pc:sldMk cId="0" sldId="257"/>
            <ac:spMk id="496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5.522" v="694" actId="164"/>
          <ac:spMkLst>
            <pc:docMk/>
            <pc:sldMk cId="0" sldId="257"/>
            <ac:spMk id="497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9.744" v="689" actId="478"/>
          <ac:spMkLst>
            <pc:docMk/>
            <pc:sldMk cId="0" sldId="257"/>
            <ac:spMk id="498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40.385" v="697" actId="164"/>
          <ac:spMkLst>
            <pc:docMk/>
            <pc:sldMk cId="0" sldId="257"/>
            <ac:spMk id="500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8.865" v="696" actId="164"/>
          <ac:spMkLst>
            <pc:docMk/>
            <pc:sldMk cId="0" sldId="257"/>
            <ac:spMk id="501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7.089" v="695" actId="164"/>
          <ac:spMkLst>
            <pc:docMk/>
            <pc:sldMk cId="0" sldId="257"/>
            <ac:spMk id="502" creationId="{00000000-0000-0000-0000-000000000000}"/>
          </ac:spMkLst>
        </pc:spChg>
        <pc:spChg chg="mod topLvl">
          <ac:chgData name="Kipper, Sascha (DualStudy)" userId="1d75e65f-c3ef-4c3e-921d-e7a9dc939db5" providerId="ADAL" clId="{4BE2A467-ACA4-4499-B803-7F330EE77021}" dt="2020-04-13T15:52:35.522" v="694" actId="164"/>
          <ac:spMkLst>
            <pc:docMk/>
            <pc:sldMk cId="0" sldId="257"/>
            <ac:spMk id="503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6.088" v="687" actId="478"/>
          <ac:spMkLst>
            <pc:docMk/>
            <pc:sldMk cId="0" sldId="257"/>
            <ac:spMk id="504" creationId="{00000000-0000-0000-0000-000000000000}"/>
          </ac:spMkLst>
        </pc:spChg>
        <pc:spChg chg="del">
          <ac:chgData name="Kipper, Sascha (DualStudy)" userId="1d75e65f-c3ef-4c3e-921d-e7a9dc939db5" providerId="ADAL" clId="{4BE2A467-ACA4-4499-B803-7F330EE77021}" dt="2020-04-13T15:52:07.744" v="688" actId="478"/>
          <ac:spMkLst>
            <pc:docMk/>
            <pc:sldMk cId="0" sldId="257"/>
            <ac:spMk id="505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0:21:22.613" v="475" actId="20577"/>
          <ac:spMkLst>
            <pc:docMk/>
            <pc:sldMk cId="0" sldId="257"/>
            <ac:spMk id="506" creationId="{00000000-0000-0000-0000-000000000000}"/>
          </ac:spMkLst>
        </pc:s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2" creationId="{E1417503-4DBC-4EC6-8A55-BD0E613932CB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3" creationId="{DBDD614B-2C79-43DB-B636-BCEA656F5139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4" creationId="{D0F73F6B-2867-44C5-9333-386AEA4B2004}"/>
          </ac:grpSpMkLst>
        </pc:grpChg>
        <pc:grpChg chg="add mod">
          <ac:chgData name="Kipper, Sascha (DualStudy)" userId="1d75e65f-c3ef-4c3e-921d-e7a9dc939db5" providerId="ADAL" clId="{4BE2A467-ACA4-4499-B803-7F330EE77021}" dt="2020-04-13T15:53:44.642" v="756" actId="164"/>
          <ac:grpSpMkLst>
            <pc:docMk/>
            <pc:sldMk cId="0" sldId="257"/>
            <ac:grpSpMk id="5" creationId="{19078D51-A4ED-45CF-A8A8-93582206AB8D}"/>
          </ac:grpSpMkLst>
        </pc:grpChg>
        <pc:grpChg chg="add mod">
          <ac:chgData name="Kipper, Sascha (DualStudy)" userId="1d75e65f-c3ef-4c3e-921d-e7a9dc939db5" providerId="ADAL" clId="{4BE2A467-ACA4-4499-B803-7F330EE77021}" dt="2020-04-13T15:53:59.263" v="759" actId="1076"/>
          <ac:grpSpMkLst>
            <pc:docMk/>
            <pc:sldMk cId="0" sldId="257"/>
            <ac:grpSpMk id="6" creationId="{04F394CB-C899-46CD-BCDF-F61F91C6D647}"/>
          </ac:grpSpMkLst>
        </pc:grpChg>
        <pc:grpChg chg="del">
          <ac:chgData name="Kipper, Sascha (DualStudy)" userId="1d75e65f-c3ef-4c3e-921d-e7a9dc939db5" providerId="ADAL" clId="{4BE2A467-ACA4-4499-B803-7F330EE77021}" dt="2020-04-13T15:52:18.004" v="691" actId="165"/>
          <ac:grpSpMkLst>
            <pc:docMk/>
            <pc:sldMk cId="0" sldId="257"/>
            <ac:grpSpMk id="490" creationId="{00000000-0000-0000-0000-000000000000}"/>
          </ac:grpSpMkLst>
        </pc:grpChg>
        <pc:grpChg chg="del mod topLvl">
          <ac:chgData name="Kipper, Sascha (DualStudy)" userId="1d75e65f-c3ef-4c3e-921d-e7a9dc939db5" providerId="ADAL" clId="{4BE2A467-ACA4-4499-B803-7F330EE77021}" dt="2020-04-13T15:52:27.608" v="692" actId="165"/>
          <ac:grpSpMkLst>
            <pc:docMk/>
            <pc:sldMk cId="0" sldId="257"/>
            <ac:grpSpMk id="491" creationId="{00000000-0000-0000-0000-000000000000}"/>
          </ac:grpSpMkLst>
        </pc:grpChg>
        <pc:grpChg chg="del mod topLvl">
          <ac:chgData name="Kipper, Sascha (DualStudy)" userId="1d75e65f-c3ef-4c3e-921d-e7a9dc939db5" providerId="ADAL" clId="{4BE2A467-ACA4-4499-B803-7F330EE77021}" dt="2020-04-13T15:52:32.889" v="693" actId="165"/>
          <ac:grpSpMkLst>
            <pc:docMk/>
            <pc:sldMk cId="0" sldId="257"/>
            <ac:grpSpMk id="499" creationId="{00000000-0000-0000-0000-000000000000}"/>
          </ac:grpSpMkLst>
        </pc:grpChg>
        <pc:picChg chg="add del mod">
          <ac:chgData name="Kipper, Sascha (DualStudy)" userId="1d75e65f-c3ef-4c3e-921d-e7a9dc939db5" providerId="ADAL" clId="{4BE2A467-ACA4-4499-B803-7F330EE77021}" dt="2020-04-13T10:20:25.093" v="466" actId="478"/>
          <ac:picMkLst>
            <pc:docMk/>
            <pc:sldMk cId="0" sldId="257"/>
            <ac:picMk id="20" creationId="{1E8113F4-0ACE-4C83-9666-7B0B502938FF}"/>
          </ac:picMkLst>
        </pc:picChg>
        <pc:picChg chg="add mod">
          <ac:chgData name="Kipper, Sascha (DualStudy)" userId="1d75e65f-c3ef-4c3e-921d-e7a9dc939db5" providerId="ADAL" clId="{4BE2A467-ACA4-4499-B803-7F330EE77021}" dt="2020-04-13T15:54:48.786" v="763" actId="1076"/>
          <ac:picMkLst>
            <pc:docMk/>
            <pc:sldMk cId="0" sldId="257"/>
            <ac:picMk id="21" creationId="{BB2B68D0-34DF-4572-8A90-3CDCC85856E3}"/>
          </ac:picMkLst>
        </pc:picChg>
      </pc:sldChg>
      <pc:sldChg chg="modSp del setBg">
        <pc:chgData name="Kipper, Sascha (DualStudy)" userId="1d75e65f-c3ef-4c3e-921d-e7a9dc939db5" providerId="ADAL" clId="{4BE2A467-ACA4-4499-B803-7F330EE77021}" dt="2020-04-13T15:57:00.580" v="775" actId="2696"/>
        <pc:sldMkLst>
          <pc:docMk/>
          <pc:sldMk cId="0" sldId="258"/>
        </pc:sldMkLst>
        <pc:spChg chg="mod">
          <ac:chgData name="Kipper, Sascha (DualStudy)" userId="1d75e65f-c3ef-4c3e-921d-e7a9dc939db5" providerId="ADAL" clId="{4BE2A467-ACA4-4499-B803-7F330EE77021}" dt="2020-04-13T15:55:38.489" v="766" actId="207"/>
          <ac:spMkLst>
            <pc:docMk/>
            <pc:sldMk cId="0" sldId="258"/>
            <ac:spMk id="511" creationId="{00000000-0000-0000-0000-000000000000}"/>
          </ac:spMkLst>
        </pc:spChg>
      </pc:sldChg>
      <pc:sldChg chg="modSp">
        <pc:chgData name="Kipper, Sascha (DualStudy)" userId="1d75e65f-c3ef-4c3e-921d-e7a9dc939db5" providerId="ADAL" clId="{4BE2A467-ACA4-4499-B803-7F330EE77021}" dt="2020-04-13T15:57:14.273" v="804" actId="20577"/>
        <pc:sldMkLst>
          <pc:docMk/>
          <pc:sldMk cId="0" sldId="259"/>
        </pc:sldMkLst>
        <pc:spChg chg="mod">
          <ac:chgData name="Kipper, Sascha (DualStudy)" userId="1d75e65f-c3ef-4c3e-921d-e7a9dc939db5" providerId="ADAL" clId="{4BE2A467-ACA4-4499-B803-7F330EE77021}" dt="2020-04-13T15:57:14.273" v="804" actId="20577"/>
          <ac:spMkLst>
            <pc:docMk/>
            <pc:sldMk cId="0" sldId="259"/>
            <ac:spMk id="525" creationId="{00000000-0000-0000-0000-000000000000}"/>
          </ac:spMkLst>
        </pc:spChg>
      </pc:sldChg>
      <pc:sldChg chg="addSp delSp modSp add setBg">
        <pc:chgData name="Kipper, Sascha (DualStudy)" userId="1d75e65f-c3ef-4c3e-921d-e7a9dc939db5" providerId="ADAL" clId="{4BE2A467-ACA4-4499-B803-7F330EE77021}" dt="2020-04-13T15:44:34.320" v="540" actId="1076"/>
        <pc:sldMkLst>
          <pc:docMk/>
          <pc:sldMk cId="578958801" sldId="304"/>
        </pc:sldMkLst>
        <pc:spChg chg="add mod">
          <ac:chgData name="Kipper, Sascha (DualStudy)" userId="1d75e65f-c3ef-4c3e-921d-e7a9dc939db5" providerId="ADAL" clId="{4BE2A467-ACA4-4499-B803-7F330EE77021}" dt="2020-04-13T15:44:34.320" v="540" actId="1076"/>
          <ac:spMkLst>
            <pc:docMk/>
            <pc:sldMk cId="578958801" sldId="304"/>
            <ac:spMk id="8" creationId="{6A09283A-0CA6-4130-AF7D-FBFFBDCF8F36}"/>
          </ac:spMkLst>
        </pc:spChg>
        <pc:spChg chg="add mod">
          <ac:chgData name="Kipper, Sascha (DualStudy)" userId="1d75e65f-c3ef-4c3e-921d-e7a9dc939db5" providerId="ADAL" clId="{4BE2A467-ACA4-4499-B803-7F330EE77021}" dt="2020-04-13T10:17:46.300" v="279" actId="20577"/>
          <ac:spMkLst>
            <pc:docMk/>
            <pc:sldMk cId="578958801" sldId="304"/>
            <ac:spMk id="9" creationId="{A6E9FF19-77BE-400B-8EEE-9B2AB4ADBA64}"/>
          </ac:spMkLst>
        </pc:spChg>
        <pc:grpChg chg="del">
          <ac:chgData name="Kipper, Sascha (DualStudy)" userId="1d75e65f-c3ef-4c3e-921d-e7a9dc939db5" providerId="ADAL" clId="{4BE2A467-ACA4-4499-B803-7F330EE77021}" dt="2020-04-13T10:15:48.310" v="221" actId="478"/>
          <ac:grpSpMkLst>
            <pc:docMk/>
            <pc:sldMk cId="578958801" sldId="304"/>
            <ac:grpSpMk id="4" creationId="{95ADC63A-7B95-4F6B-B30B-49A3D8EEEB20}"/>
          </ac:grpSpMkLst>
        </pc:grpChg>
        <pc:picChg chg="del mod">
          <ac:chgData name="Kipper, Sascha (DualStudy)" userId="1d75e65f-c3ef-4c3e-921d-e7a9dc939db5" providerId="ADAL" clId="{4BE2A467-ACA4-4499-B803-7F330EE77021}" dt="2020-04-13T15:43:07.302" v="519" actId="478"/>
          <ac:picMkLst>
            <pc:docMk/>
            <pc:sldMk cId="578958801" sldId="304"/>
            <ac:picMk id="3" creationId="{82204CE8-0C68-4121-98D9-C83BB57DB79C}"/>
          </ac:picMkLst>
        </pc:picChg>
        <pc:picChg chg="add del mod">
          <ac:chgData name="Kipper, Sascha (DualStudy)" userId="1d75e65f-c3ef-4c3e-921d-e7a9dc939db5" providerId="ADAL" clId="{4BE2A467-ACA4-4499-B803-7F330EE77021}" dt="2020-04-13T15:40:44.501" v="517"/>
          <ac:picMkLst>
            <pc:docMk/>
            <pc:sldMk cId="578958801" sldId="304"/>
            <ac:picMk id="5" creationId="{5FCC427E-1820-4BDD-B161-0C5A6AC3E41C}"/>
          </ac:picMkLst>
        </pc:picChg>
        <pc:picChg chg="add del mod">
          <ac:chgData name="Kipper, Sascha (DualStudy)" userId="1d75e65f-c3ef-4c3e-921d-e7a9dc939db5" providerId="ADAL" clId="{4BE2A467-ACA4-4499-B803-7F330EE77021}" dt="2020-04-13T15:43:32.159" v="527"/>
          <ac:picMkLst>
            <pc:docMk/>
            <pc:sldMk cId="578958801" sldId="304"/>
            <ac:picMk id="7" creationId="{8BAB63A8-037F-4DE5-A49B-8F382104DBC7}"/>
          </ac:picMkLst>
        </pc:picChg>
        <pc:picChg chg="add mod">
          <ac:chgData name="Kipper, Sascha (DualStudy)" userId="1d75e65f-c3ef-4c3e-921d-e7a9dc939db5" providerId="ADAL" clId="{4BE2A467-ACA4-4499-B803-7F330EE77021}" dt="2020-04-13T15:44:24.458" v="538" actId="1076"/>
          <ac:picMkLst>
            <pc:docMk/>
            <pc:sldMk cId="578958801" sldId="304"/>
            <ac:picMk id="11" creationId="{94F0B796-CCFE-42F0-AFAF-593A32C2AA7A}"/>
          </ac:picMkLst>
        </pc:picChg>
      </pc:sldChg>
      <pc:sldChg chg="addSp delSp modSp add">
        <pc:chgData name="Kipper, Sascha (DualStudy)" userId="1d75e65f-c3ef-4c3e-921d-e7a9dc939db5" providerId="ADAL" clId="{4BE2A467-ACA4-4499-B803-7F330EE77021}" dt="2020-04-13T15:56:56.165" v="774" actId="207"/>
        <pc:sldMkLst>
          <pc:docMk/>
          <pc:sldMk cId="2921159054" sldId="305"/>
        </pc:sldMkLst>
        <pc:spChg chg="add del mod">
          <ac:chgData name="Kipper, Sascha (DualStudy)" userId="1d75e65f-c3ef-4c3e-921d-e7a9dc939db5" providerId="ADAL" clId="{4BE2A467-ACA4-4499-B803-7F330EE77021}" dt="2020-04-13T15:56:41.361" v="772" actId="478"/>
          <ac:spMkLst>
            <pc:docMk/>
            <pc:sldMk cId="2921159054" sldId="305"/>
            <ac:spMk id="7" creationId="{0F32BF9D-7DDA-4618-82C5-FCC73A21D1BD}"/>
          </ac:spMkLst>
        </pc:spChg>
        <pc:spChg chg="add del mod">
          <ac:chgData name="Kipper, Sascha (DualStudy)" userId="1d75e65f-c3ef-4c3e-921d-e7a9dc939db5" providerId="ADAL" clId="{4BE2A467-ACA4-4499-B803-7F330EE77021}" dt="2020-04-13T15:56:42.854" v="773" actId="478"/>
          <ac:spMkLst>
            <pc:docMk/>
            <pc:sldMk cId="2921159054" sldId="305"/>
            <ac:spMk id="8" creationId="{32EFB2F0-A52B-471D-8F09-8E1E87E66A00}"/>
          </ac:spMkLst>
        </pc:spChg>
        <pc:spChg chg="mod">
          <ac:chgData name="Kipper, Sascha (DualStudy)" userId="1d75e65f-c3ef-4c3e-921d-e7a9dc939db5" providerId="ADAL" clId="{4BE2A467-ACA4-4499-B803-7F330EE77021}" dt="2020-04-13T15:55:54.330" v="768" actId="207"/>
          <ac:spMkLst>
            <pc:docMk/>
            <pc:sldMk cId="2921159054" sldId="305"/>
            <ac:spMk id="493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5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6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06.646" v="769" actId="207"/>
          <ac:spMkLst>
            <pc:docMk/>
            <pc:sldMk cId="2921159054" sldId="305"/>
            <ac:spMk id="497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5:15.391" v="765" actId="113"/>
          <ac:spMkLst>
            <pc:docMk/>
            <pc:sldMk cId="2921159054" sldId="305"/>
            <ac:spMk id="500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1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2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12.933" v="770" actId="207"/>
          <ac:spMkLst>
            <pc:docMk/>
            <pc:sldMk cId="2921159054" sldId="305"/>
            <ac:spMk id="503" creationId="{00000000-0000-0000-0000-000000000000}"/>
          </ac:spMkLst>
        </pc:spChg>
        <pc:spChg chg="mod">
          <ac:chgData name="Kipper, Sascha (DualStudy)" userId="1d75e65f-c3ef-4c3e-921d-e7a9dc939db5" providerId="ADAL" clId="{4BE2A467-ACA4-4499-B803-7F330EE77021}" dt="2020-04-13T15:56:56.165" v="774" actId="207"/>
          <ac:spMkLst>
            <pc:docMk/>
            <pc:sldMk cId="2921159054" sldId="305"/>
            <ac:spMk id="506" creationId="{00000000-0000-0000-0000-000000000000}"/>
          </ac:spMkLst>
        </pc:spChg>
      </pc:sldChg>
      <pc:sldChg chg="delSp add delAnim">
        <pc:chgData name="Kipper, Sascha (DualStudy)" userId="1d75e65f-c3ef-4c3e-921d-e7a9dc939db5" providerId="ADAL" clId="{4BE2A467-ACA4-4499-B803-7F330EE77021}" dt="2020-04-13T15:57:33.291" v="810" actId="478"/>
        <pc:sldMkLst>
          <pc:docMk/>
          <pc:sldMk cId="1857795950" sldId="306"/>
        </pc:sldMkLst>
        <pc:spChg chg="del">
          <ac:chgData name="Kipper, Sascha (DualStudy)" userId="1d75e65f-c3ef-4c3e-921d-e7a9dc939db5" providerId="ADAL" clId="{4BE2A467-ACA4-4499-B803-7F330EE77021}" dt="2020-04-13T15:57:30.938" v="809" actId="478"/>
          <ac:spMkLst>
            <pc:docMk/>
            <pc:sldMk cId="1857795950" sldId="306"/>
            <ac:spMk id="540" creationId="{00000000-0000-0000-0000-000000000000}"/>
          </ac:spMkLst>
        </pc:spChg>
        <pc:grpChg chg="del">
          <ac:chgData name="Kipper, Sascha (DualStudy)" userId="1d75e65f-c3ef-4c3e-921d-e7a9dc939db5" providerId="ADAL" clId="{4BE2A467-ACA4-4499-B803-7F330EE77021}" dt="2020-04-13T15:57:29.009" v="808" actId="478"/>
          <ac:grpSpMkLst>
            <pc:docMk/>
            <pc:sldMk cId="1857795950" sldId="306"/>
            <ac:grpSpMk id="527" creationId="{00000000-0000-0000-0000-000000000000}"/>
          </ac:grpSpMkLst>
        </pc:grpChg>
        <pc:grpChg chg="del">
          <ac:chgData name="Kipper, Sascha (DualStudy)" userId="1d75e65f-c3ef-4c3e-921d-e7a9dc939db5" providerId="ADAL" clId="{4BE2A467-ACA4-4499-B803-7F330EE77021}" dt="2020-04-13T15:57:27.489" v="807" actId="478"/>
          <ac:grpSpMkLst>
            <pc:docMk/>
            <pc:sldMk cId="1857795950" sldId="306"/>
            <ac:grpSpMk id="531" creationId="{00000000-0000-0000-0000-000000000000}"/>
          </ac:grpSpMkLst>
        </pc:grpChg>
        <pc:grpChg chg="del">
          <ac:chgData name="Kipper, Sascha (DualStudy)" userId="1d75e65f-c3ef-4c3e-921d-e7a9dc939db5" providerId="ADAL" clId="{4BE2A467-ACA4-4499-B803-7F330EE77021}" dt="2020-04-13T15:57:24.611" v="806" actId="478"/>
          <ac:grpSpMkLst>
            <pc:docMk/>
            <pc:sldMk cId="1857795950" sldId="306"/>
            <ac:grpSpMk id="535" creationId="{00000000-0000-0000-0000-000000000000}"/>
          </ac:grpSpMkLst>
        </pc:grpChg>
        <pc:graphicFrameChg chg="del">
          <ac:chgData name="Kipper, Sascha (DualStudy)" userId="1d75e65f-c3ef-4c3e-921d-e7a9dc939db5" providerId="ADAL" clId="{4BE2A467-ACA4-4499-B803-7F330EE77021}" dt="2020-04-13T15:57:33.291" v="810" actId="478"/>
          <ac:graphicFrameMkLst>
            <pc:docMk/>
            <pc:sldMk cId="1857795950" sldId="306"/>
            <ac:graphicFrameMk id="53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Segoe UI"/>
              </a:rPr>
              <a:t>Click to move the slide</a:t>
            </a: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3161557-EF76-460F-BA7F-2CA719B64141}" type="slidenum">
              <a:rPr lang="de-DE" sz="1400" b="0" strike="noStrike" spc="-1">
                <a:latin typeface="Times New Roman"/>
              </a:rPr>
              <a:t>‹#›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Welcome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Advanced</a:t>
            </a:r>
            <a:r>
              <a:rPr lang="de-DE" dirty="0"/>
              <a:t> Software Engineering Project </a:t>
            </a:r>
            <a:r>
              <a:rPr lang="de-DE" dirty="0" err="1"/>
              <a:t>Presentation</a:t>
            </a:r>
            <a:r>
              <a:rPr lang="de-DE" dirty="0"/>
              <a:t>!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Manuel, Felix, Arber and </a:t>
            </a:r>
            <a:r>
              <a:rPr lang="de-DE" dirty="0" err="1"/>
              <a:t>me</a:t>
            </a:r>
            <a:r>
              <a:rPr lang="de-DE" dirty="0"/>
              <a:t>, Sascha – I will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Personal 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801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, Gunter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fulfills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: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He </a:t>
            </a:r>
            <a:r>
              <a:rPr lang="de-DE" dirty="0" err="1"/>
              <a:t>provides</a:t>
            </a:r>
            <a:r>
              <a:rPr lang="de-DE" dirty="0"/>
              <a:t> at least 4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and</a:t>
            </a:r>
          </a:p>
          <a:p>
            <a:pPr marL="171450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respectively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at least 4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0398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Now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you‘ve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seen</a:t>
            </a:r>
            <a:r>
              <a:rPr lang="de-DE" sz="2000" b="0" strike="noStrike" spc="-1" dirty="0">
                <a:latin typeface="Arial"/>
              </a:rPr>
              <a:t> a high </a:t>
            </a:r>
            <a:r>
              <a:rPr lang="de-DE" sz="2000" b="0" strike="noStrike" spc="-1" dirty="0" err="1">
                <a:latin typeface="Arial"/>
              </a:rPr>
              <a:t>level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Gunter,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take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through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one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day</a:t>
            </a:r>
            <a:r>
              <a:rPr lang="de-DE" sz="2000" b="0" strike="noStrike" spc="-1" dirty="0">
                <a:latin typeface="Arial"/>
              </a:rPr>
              <a:t> in </a:t>
            </a:r>
            <a:r>
              <a:rPr lang="de-DE" sz="2000" b="0" strike="noStrike" spc="-1" dirty="0" err="1">
                <a:latin typeface="Arial"/>
              </a:rPr>
              <a:t>your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life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Gunters </a:t>
            </a:r>
            <a:r>
              <a:rPr lang="de-DE" sz="2000" b="0" strike="noStrike" spc="-1" dirty="0" err="1">
                <a:latin typeface="Arial"/>
              </a:rPr>
              <a:t>assistance</a:t>
            </a:r>
            <a:r>
              <a:rPr lang="de-DE" sz="2000" b="0" strike="noStrike" spc="-1" dirty="0">
                <a:latin typeface="Arial"/>
              </a:rPr>
              <a:t>, and </a:t>
            </a:r>
            <a:r>
              <a:rPr lang="de-DE" sz="2000" b="0" strike="noStrike" spc="-1" dirty="0" err="1">
                <a:latin typeface="Arial"/>
              </a:rPr>
              <a:t>thereby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introduce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him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his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cases</a:t>
            </a:r>
            <a:r>
              <a:rPr lang="de-DE" sz="2000" b="0" strike="noStrike" spc="-1" dirty="0">
                <a:latin typeface="Arial"/>
              </a:rPr>
              <a:t> in </a:t>
            </a:r>
            <a:r>
              <a:rPr lang="de-DE" sz="2000" b="0" strike="noStrike" spc="-1" dirty="0" err="1">
                <a:latin typeface="Arial"/>
              </a:rPr>
              <a:t>detail</a:t>
            </a:r>
            <a:r>
              <a:rPr lang="de-DE" sz="2000" b="0" strike="noStrike" spc="-1" dirty="0">
                <a:latin typeface="Arial"/>
              </a:rPr>
              <a:t>.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77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Imagine a </a:t>
            </a:r>
            <a:r>
              <a:rPr lang="de-DE" dirty="0" err="1"/>
              <a:t>typical</a:t>
            </a:r>
            <a:r>
              <a:rPr lang="de-DE" dirty="0"/>
              <a:t> Friday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,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and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 </a:t>
            </a:r>
            <a:r>
              <a:rPr lang="de-DE" dirty="0" err="1"/>
              <a:t>vary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at </a:t>
            </a:r>
            <a:r>
              <a:rPr lang="de-DE" dirty="0" err="1"/>
              <a:t>which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evening</a:t>
            </a:r>
            <a:r>
              <a:rPr lang="de-DE" dirty="0"/>
              <a:t> </a:t>
            </a:r>
            <a:r>
              <a:rPr lang="de-DE" dirty="0" err="1"/>
              <a:t>beforehand</a:t>
            </a:r>
            <a:r>
              <a:rPr lang="de-DE" dirty="0"/>
              <a:t>, and </a:t>
            </a:r>
            <a:r>
              <a:rPr lang="de-DE" dirty="0" err="1"/>
              <a:t>set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</a:t>
            </a:r>
            <a:r>
              <a:rPr lang="de-DE" dirty="0" err="1"/>
              <a:t>alarm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, </a:t>
            </a:r>
            <a:r>
              <a:rPr lang="de-DE" dirty="0" err="1"/>
              <a:t>you‘d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lunch in a nice </a:t>
            </a:r>
            <a:r>
              <a:rPr lang="de-DE" dirty="0" err="1"/>
              <a:t>restaurant</a:t>
            </a:r>
            <a:r>
              <a:rPr lang="de-DE" dirty="0"/>
              <a:t>,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haven‘t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out </a:t>
            </a:r>
            <a:r>
              <a:rPr lang="de-DE" dirty="0" err="1"/>
              <a:t>before</a:t>
            </a:r>
            <a:r>
              <a:rPr lang="de-DE" dirty="0"/>
              <a:t>, and also,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becoming</a:t>
            </a:r>
            <a:r>
              <a:rPr lang="de-DE" dirty="0"/>
              <a:t> fitter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achieved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an </a:t>
            </a:r>
            <a:r>
              <a:rPr lang="de-DE" dirty="0" err="1"/>
              <a:t>idea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in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Living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loud</a:t>
            </a:r>
            <a:r>
              <a:rPr lang="de-DE" dirty="0"/>
              <a:t> and </a:t>
            </a:r>
            <a:r>
              <a:rPr lang="de-DE" dirty="0" err="1"/>
              <a:t>busy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, </a:t>
            </a:r>
            <a:r>
              <a:rPr lang="de-DE" dirty="0" err="1"/>
              <a:t>you‘re</a:t>
            </a:r>
            <a:r>
              <a:rPr lang="de-DE" dirty="0"/>
              <a:t> also </a:t>
            </a:r>
            <a:r>
              <a:rPr lang="de-DE" dirty="0" err="1"/>
              <a:t>always</a:t>
            </a:r>
            <a:r>
              <a:rPr lang="de-DE" dirty="0"/>
              <a:t> open for a weekend-trip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nature</a:t>
            </a:r>
            <a:r>
              <a:rPr lang="de-DE" dirty="0"/>
              <a:t>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knew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! 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guess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– </a:t>
            </a:r>
            <a:r>
              <a:rPr lang="de-DE" dirty="0" err="1"/>
              <a:t>what</a:t>
            </a:r>
            <a:r>
              <a:rPr lang="de-DE" dirty="0"/>
              <a:t> a </a:t>
            </a:r>
            <a:r>
              <a:rPr lang="de-DE" dirty="0" err="1"/>
              <a:t>suprise</a:t>
            </a:r>
            <a:r>
              <a:rPr lang="de-DE" dirty="0"/>
              <a:t> – Gunter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! So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Gunter,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Morning </a:t>
            </a:r>
            <a:r>
              <a:rPr lang="de-DE" dirty="0" err="1"/>
              <a:t>routine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9533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Gunter </a:t>
            </a:r>
            <a:r>
              <a:rPr lang="de-DE" dirty="0" err="1"/>
              <a:t>wakes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–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on…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time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leaving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, and</a:t>
            </a:r>
          </a:p>
          <a:p>
            <a:r>
              <a:rPr lang="de-DE" dirty="0"/>
              <a:t>…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Gunter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presents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VVS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,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dress</a:t>
            </a:r>
            <a:r>
              <a:rPr lang="de-DE" dirty="0"/>
              <a:t> just </a:t>
            </a:r>
            <a:r>
              <a:rPr lang="de-DE" dirty="0" err="1"/>
              <a:t>right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Optionally</a:t>
            </a:r>
            <a:r>
              <a:rPr lang="de-DE" dirty="0"/>
              <a:t>, Gunter </a:t>
            </a:r>
            <a:r>
              <a:rPr lang="de-DE" dirty="0" err="1"/>
              <a:t>reads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in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poetic</a:t>
            </a:r>
            <a:r>
              <a:rPr lang="de-DE" dirty="0"/>
              <a:t> </a:t>
            </a:r>
            <a:r>
              <a:rPr lang="de-DE" dirty="0" err="1"/>
              <a:t>manner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046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Formalized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 [Read </a:t>
            </a:r>
            <a:r>
              <a:rPr lang="de-DE" dirty="0" err="1"/>
              <a:t>diagram</a:t>
            </a:r>
            <a:r>
              <a:rPr lang="de-DE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9601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And </a:t>
            </a:r>
            <a:r>
              <a:rPr lang="de-DE" dirty="0" err="1"/>
              <a:t>now</a:t>
            </a:r>
            <a:r>
              <a:rPr lang="de-DE" dirty="0"/>
              <a:t>,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for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Gunter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APIs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 </a:t>
            </a:r>
            <a:r>
              <a:rPr lang="de-DE" dirty="0" err="1"/>
              <a:t>routine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Firstly</a:t>
            </a:r>
            <a:r>
              <a:rPr lang="de-DE" dirty="0"/>
              <a:t>, Gunter </a:t>
            </a:r>
            <a:r>
              <a:rPr lang="de-DE" dirty="0" err="1"/>
              <a:t>wakes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at a time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on: The time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time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time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morning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Gunter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VVS and </a:t>
            </a:r>
            <a:r>
              <a:rPr lang="de-DE" dirty="0" err="1"/>
              <a:t>Calendar</a:t>
            </a:r>
            <a:r>
              <a:rPr lang="de-DE" dirty="0"/>
              <a:t> APIs,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5294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Secondly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, 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appointment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destination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VVS API </a:t>
            </a:r>
            <a:r>
              <a:rPr lang="de-DE" dirty="0" err="1"/>
              <a:t>call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4921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Lastly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and a </a:t>
            </a:r>
            <a:r>
              <a:rPr lang="de-DE" dirty="0" err="1"/>
              <a:t>daily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, he </a:t>
            </a:r>
            <a:r>
              <a:rPr lang="de-DE" dirty="0" err="1"/>
              <a:t>consults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API,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Quotes</a:t>
            </a:r>
            <a:r>
              <a:rPr lang="de-DE" dirty="0"/>
              <a:t> API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favourite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after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, ist </a:t>
            </a:r>
            <a:r>
              <a:rPr lang="de-DE" dirty="0" err="1"/>
              <a:t>now</a:t>
            </a:r>
            <a:r>
              <a:rPr lang="de-DE" dirty="0"/>
              <a:t> time for a </a:t>
            </a:r>
            <a:r>
              <a:rPr lang="de-DE" dirty="0" err="1"/>
              <a:t>first</a:t>
            </a:r>
            <a:r>
              <a:rPr lang="de-DE" dirty="0"/>
              <a:t> live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6441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Script</a:t>
            </a:r>
            <a:r>
              <a:rPr lang="de-DE" dirty="0"/>
              <a:t> for </a:t>
            </a:r>
            <a:r>
              <a:rPr lang="de-DE" dirty="0" err="1"/>
              <a:t>each</a:t>
            </a:r>
            <a:r>
              <a:rPr lang="de-DE" dirty="0"/>
              <a:t> live </a:t>
            </a:r>
            <a:r>
              <a:rPr lang="de-DE" dirty="0" err="1"/>
              <a:t>demo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Illustrate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(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entries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applicable</a:t>
            </a:r>
            <a:r>
              <a:rPr lang="de-DE" dirty="0"/>
              <a:t>,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Gunter)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Illustrate</a:t>
            </a:r>
            <a:r>
              <a:rPr lang="de-DE" dirty="0"/>
              <a:t> </a:t>
            </a:r>
            <a:r>
              <a:rPr lang="de-DE" dirty="0" err="1"/>
              <a:t>proactivity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6149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live </a:t>
            </a:r>
            <a:r>
              <a:rPr lang="de-DE" dirty="0" err="1"/>
              <a:t>demo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, Gunter </a:t>
            </a:r>
            <a:r>
              <a:rPr lang="de-DE" dirty="0" err="1"/>
              <a:t>fulfills</a:t>
            </a:r>
            <a:r>
              <a:rPr lang="de-DE" dirty="0"/>
              <a:t> all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PDA: Speech </a:t>
            </a:r>
            <a:r>
              <a:rPr lang="de-DE" dirty="0" err="1"/>
              <a:t>Dialogue</a:t>
            </a:r>
            <a:r>
              <a:rPr lang="de-DE" dirty="0"/>
              <a:t>, </a:t>
            </a:r>
            <a:r>
              <a:rPr lang="de-DE" dirty="0" err="1"/>
              <a:t>Proactivity</a:t>
            </a:r>
            <a:r>
              <a:rPr lang="de-DE" dirty="0"/>
              <a:t> and Personal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tick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boxes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19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7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name</a:t>
            </a:r>
            <a:r>
              <a:rPr lang="de-DE" dirty="0"/>
              <a:t>: Gunter! –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worlds</a:t>
            </a:r>
            <a:r>
              <a:rPr lang="de-DE" dirty="0"/>
              <a:t> </a:t>
            </a:r>
            <a:r>
              <a:rPr lang="de-DE" dirty="0" err="1"/>
              <a:t>smartest</a:t>
            </a:r>
            <a:r>
              <a:rPr lang="de-DE" dirty="0"/>
              <a:t> Personal Digital </a:t>
            </a:r>
            <a:r>
              <a:rPr lang="de-DE" dirty="0" err="1"/>
              <a:t>Assistant</a:t>
            </a:r>
            <a:r>
              <a:rPr lang="de-DE" dirty="0"/>
              <a:t>! *Hello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Gunter* - </a:t>
            </a:r>
            <a:r>
              <a:rPr lang="de-DE" dirty="0" err="1"/>
              <a:t>well</a:t>
            </a:r>
            <a:r>
              <a:rPr lang="de-DE" dirty="0"/>
              <a:t>, at least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, and he will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himself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7754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tick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checkbox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!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back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pocket</a:t>
            </a:r>
            <a:r>
              <a:rPr lang="de-DE" dirty="0"/>
              <a:t> and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07843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Gunter </a:t>
            </a:r>
            <a:r>
              <a:rPr lang="de-DE" dirty="0" err="1"/>
              <a:t>suggests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a </a:t>
            </a:r>
            <a:r>
              <a:rPr lang="de-DE" dirty="0" err="1"/>
              <a:t>restaurant</a:t>
            </a:r>
            <a:r>
              <a:rPr lang="de-DE" dirty="0"/>
              <a:t> for </a:t>
            </a:r>
            <a:r>
              <a:rPr lang="de-DE" dirty="0" err="1"/>
              <a:t>your</a:t>
            </a:r>
            <a:r>
              <a:rPr lang="de-DE" dirty="0"/>
              <a:t> lunch break. His </a:t>
            </a:r>
            <a:r>
              <a:rPr lang="de-DE" dirty="0" err="1"/>
              <a:t>suggestion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on…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(so </a:t>
            </a:r>
            <a:r>
              <a:rPr lang="de-DE" dirty="0" err="1"/>
              <a:t>unlike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), and</a:t>
            </a:r>
          </a:p>
          <a:p>
            <a:r>
              <a:rPr lang="de-DE" dirty="0"/>
              <a:t>… </a:t>
            </a:r>
            <a:r>
              <a:rPr lang="de-DE" dirty="0" err="1"/>
              <a:t>obviously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.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, Gunter </a:t>
            </a:r>
            <a:r>
              <a:rPr lang="de-DE" dirty="0" err="1"/>
              <a:t>suggests</a:t>
            </a:r>
            <a:r>
              <a:rPr lang="de-DE" dirty="0"/>
              <a:t> an </a:t>
            </a:r>
            <a:r>
              <a:rPr lang="de-DE" dirty="0" err="1"/>
              <a:t>appropriate</a:t>
            </a:r>
            <a:r>
              <a:rPr lang="de-DE" dirty="0"/>
              <a:t> time for a lunch break. </a:t>
            </a:r>
          </a:p>
          <a:p>
            <a:r>
              <a:rPr lang="de-DE" dirty="0"/>
              <a:t>… Also,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lunch break and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in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Optionally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607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Again</a:t>
            </a:r>
            <a:r>
              <a:rPr lang="de-DE" dirty="0"/>
              <a:t>, </a:t>
            </a:r>
            <a:r>
              <a:rPr lang="de-DE" dirty="0" err="1"/>
              <a:t>formalized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 [Read </a:t>
            </a:r>
            <a:r>
              <a:rPr lang="de-DE" dirty="0" err="1"/>
              <a:t>diagram</a:t>
            </a:r>
            <a:r>
              <a:rPr lang="de-DE" dirty="0"/>
              <a:t>]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157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For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tasks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Gunter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APIs.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Firstly</a:t>
            </a:r>
            <a:r>
              <a:rPr lang="de-DE" dirty="0"/>
              <a:t>, Gunter </a:t>
            </a:r>
            <a:r>
              <a:rPr lang="de-DE" dirty="0" err="1"/>
              <a:t>monitors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suggested</a:t>
            </a:r>
            <a:r>
              <a:rPr lang="de-DE" dirty="0"/>
              <a:t> time for a lunch break. This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, but also on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duration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lunch break.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So for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, Gunter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API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781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Once</a:t>
            </a:r>
            <a:r>
              <a:rPr lang="de-DE" dirty="0"/>
              <a:t> Gunter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a </a:t>
            </a:r>
            <a:r>
              <a:rPr lang="de-DE" dirty="0" err="1"/>
              <a:t>spot</a:t>
            </a:r>
            <a:r>
              <a:rPr lang="de-DE" dirty="0"/>
              <a:t> for a lunch break, he </a:t>
            </a:r>
            <a:r>
              <a:rPr lang="de-DE" dirty="0" err="1"/>
              <a:t>notifies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suggestion</a:t>
            </a:r>
            <a:r>
              <a:rPr lang="de-DE" dirty="0"/>
              <a:t> for a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 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and </a:t>
            </a:r>
            <a:r>
              <a:rPr lang="de-DE" dirty="0" err="1"/>
              <a:t>the</a:t>
            </a:r>
            <a:r>
              <a:rPr lang="de-DE" dirty="0"/>
              <a:t> Places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 a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948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Lastly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Therefore</a:t>
            </a:r>
            <a:r>
              <a:rPr lang="de-DE" dirty="0"/>
              <a:t>, 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Places API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destination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VVS API </a:t>
            </a:r>
            <a:r>
              <a:rPr lang="de-DE" dirty="0" err="1"/>
              <a:t>call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0362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Gunter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monitors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suggest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slots</a:t>
            </a:r>
            <a:r>
              <a:rPr lang="de-DE" dirty="0"/>
              <a:t> for </a:t>
            </a: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. He </a:t>
            </a:r>
            <a:r>
              <a:rPr lang="de-DE" dirty="0" err="1"/>
              <a:t>does</a:t>
            </a:r>
            <a:r>
              <a:rPr lang="de-DE" dirty="0"/>
              <a:t> so </a:t>
            </a:r>
            <a:r>
              <a:rPr lang="de-DE" dirty="0" err="1"/>
              <a:t>by</a:t>
            </a:r>
            <a:r>
              <a:rPr lang="de-DE" dirty="0"/>
              <a:t> also </a:t>
            </a:r>
            <a:r>
              <a:rPr lang="de-DE" dirty="0" err="1"/>
              <a:t>consulting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Gunter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multiple </a:t>
            </a:r>
            <a:r>
              <a:rPr lang="de-DE" dirty="0" err="1"/>
              <a:t>factors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Firstly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sunny</a:t>
            </a:r>
            <a:r>
              <a:rPr lang="de-DE" dirty="0"/>
              <a:t> and nice, he will </a:t>
            </a:r>
            <a:r>
              <a:rPr lang="de-DE" dirty="0" err="1"/>
              <a:t>suggest</a:t>
            </a:r>
            <a:r>
              <a:rPr lang="de-DE" dirty="0"/>
              <a:t> an </a:t>
            </a:r>
            <a:r>
              <a:rPr lang="de-DE" dirty="0" err="1"/>
              <a:t>outdoors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like rain, an </a:t>
            </a:r>
            <a:r>
              <a:rPr lang="de-DE" dirty="0" err="1"/>
              <a:t>indoors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appropriate</a:t>
            </a:r>
            <a:r>
              <a:rPr lang="de-DE" dirty="0"/>
              <a:t>.</a:t>
            </a:r>
          </a:p>
          <a:p>
            <a:r>
              <a:rPr lang="de-DE" dirty="0"/>
              <a:t>… </a:t>
            </a:r>
            <a:r>
              <a:rPr lang="de-DE" dirty="0" err="1"/>
              <a:t>Furthermore</a:t>
            </a:r>
            <a:r>
              <a:rPr lang="de-DE" dirty="0"/>
              <a:t> he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lastly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6970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Formalized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 [Read </a:t>
            </a:r>
            <a:r>
              <a:rPr lang="de-DE" dirty="0" err="1"/>
              <a:t>diagram</a:t>
            </a:r>
            <a:r>
              <a:rPr lang="de-DE" dirty="0"/>
              <a:t>]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846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For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, Gunter </a:t>
            </a:r>
            <a:r>
              <a:rPr lang="de-DE" dirty="0" err="1"/>
              <a:t>queries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, but 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 These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29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15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Gunter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suggests</a:t>
            </a:r>
            <a:r>
              <a:rPr lang="de-DE" dirty="0"/>
              <a:t>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based</a:t>
            </a:r>
            <a:r>
              <a:rPr lang="de-DE" dirty="0"/>
              <a:t> on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has</a:t>
            </a:r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maximum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</a:t>
            </a:r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Places API for </a:t>
            </a:r>
            <a:r>
              <a:rPr lang="de-DE" dirty="0" err="1"/>
              <a:t>retrieving</a:t>
            </a:r>
            <a:r>
              <a:rPr lang="de-DE" dirty="0"/>
              <a:t> a </a:t>
            </a:r>
            <a:r>
              <a:rPr lang="de-DE" dirty="0" err="1"/>
              <a:t>suggestion</a:t>
            </a:r>
            <a:r>
              <a:rPr lang="de-DE" dirty="0"/>
              <a:t> for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</a:t>
            </a:r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: Indoor </a:t>
            </a:r>
            <a:r>
              <a:rPr lang="de-DE" dirty="0" err="1"/>
              <a:t>activities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preferred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for an </a:t>
            </a:r>
            <a:r>
              <a:rPr lang="de-DE" dirty="0" err="1"/>
              <a:t>outdoors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, and vice </a:t>
            </a:r>
            <a:r>
              <a:rPr lang="de-DE" dirty="0" err="1"/>
              <a:t>versa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30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04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Before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start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here‘s</a:t>
            </a:r>
            <a:r>
              <a:rPr lang="de-DE" sz="2000" b="0" strike="noStrike" spc="-1" dirty="0">
                <a:latin typeface="Arial"/>
              </a:rPr>
              <a:t> an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agenda</a:t>
            </a:r>
            <a:r>
              <a:rPr lang="de-DE" sz="2000" b="0" strike="noStrike" spc="-1" dirty="0">
                <a:latin typeface="Arial"/>
              </a:rPr>
              <a:t>.</a:t>
            </a:r>
          </a:p>
          <a:p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First,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go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over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as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specified</a:t>
            </a:r>
            <a:r>
              <a:rPr lang="de-DE" sz="2000" b="0" strike="noStrike" spc="-1" dirty="0">
                <a:latin typeface="Arial"/>
              </a:rPr>
              <a:t> in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lecture</a:t>
            </a:r>
            <a:r>
              <a:rPr lang="de-DE" sz="2000" b="0" strike="noStrike" spc="-1" dirty="0">
                <a:latin typeface="Arial"/>
              </a:rPr>
              <a:t> and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script</a:t>
            </a:r>
            <a:r>
              <a:rPr lang="de-DE" sz="2000" b="0" strike="noStrike" spc="-1" dirty="0">
                <a:latin typeface="Arial"/>
              </a:rPr>
              <a:t>. Over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course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then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see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whether</a:t>
            </a:r>
            <a:r>
              <a:rPr lang="de-DE" sz="2000" b="0" strike="noStrike" spc="-1" dirty="0">
                <a:latin typeface="Arial"/>
              </a:rPr>
              <a:t> Gunter </a:t>
            </a:r>
            <a:r>
              <a:rPr lang="de-DE" sz="2000" b="0" strike="noStrike" spc="-1" dirty="0" err="1">
                <a:latin typeface="Arial"/>
              </a:rPr>
              <a:t>fulfills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or</a:t>
            </a:r>
            <a:r>
              <a:rPr lang="de-DE" sz="2000" b="0" strike="noStrike" spc="-1" dirty="0">
                <a:latin typeface="Arial"/>
              </a:rPr>
              <a:t> not.</a:t>
            </a:r>
          </a:p>
          <a:p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>
                <a:latin typeface="Arial"/>
              </a:rPr>
              <a:t>After </a:t>
            </a:r>
            <a:r>
              <a:rPr lang="de-DE" sz="2000" b="0" strike="noStrike" spc="-1" dirty="0" err="1">
                <a:latin typeface="Arial"/>
              </a:rPr>
              <a:t>this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introduce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Gunter –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concepts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behind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him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a quick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technology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stack</a:t>
            </a:r>
            <a:r>
              <a:rPr lang="de-DE" sz="2000" b="0" strike="noStrike" spc="-1" dirty="0">
                <a:latin typeface="Arial"/>
              </a:rPr>
              <a:t> he </a:t>
            </a:r>
            <a:r>
              <a:rPr lang="de-DE" sz="2000" b="0" strike="noStrike" spc="-1" dirty="0" err="1">
                <a:latin typeface="Arial"/>
              </a:rPr>
              <a:t>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built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. In </a:t>
            </a:r>
            <a:r>
              <a:rPr lang="de-DE" sz="2000" b="0" strike="noStrike" spc="-1" dirty="0" err="1">
                <a:latin typeface="Arial"/>
              </a:rPr>
              <a:t>this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section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also </a:t>
            </a:r>
            <a:r>
              <a:rPr lang="de-DE" sz="2000" b="0" strike="noStrike" spc="-1" dirty="0" err="1">
                <a:latin typeface="Arial"/>
              </a:rPr>
              <a:t>show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you</a:t>
            </a:r>
            <a:r>
              <a:rPr lang="de-DE" sz="2000" b="0" strike="noStrike" spc="-1" dirty="0">
                <a:latin typeface="Arial"/>
              </a:rPr>
              <a:t> a </a:t>
            </a:r>
            <a:r>
              <a:rPr lang="de-DE" sz="2000" b="0" strike="noStrike" spc="-1" dirty="0" err="1">
                <a:latin typeface="Arial"/>
              </a:rPr>
              <a:t>first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Gunters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cases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APIs he </a:t>
            </a:r>
            <a:r>
              <a:rPr lang="de-DE" sz="2000" b="0" strike="noStrike" spc="-1" dirty="0" err="1">
                <a:latin typeface="Arial"/>
              </a:rPr>
              <a:t>uses</a:t>
            </a:r>
            <a:r>
              <a:rPr lang="de-DE" sz="2000" b="0" strike="noStrike" spc="-1" dirty="0">
                <a:latin typeface="Arial"/>
              </a:rPr>
              <a:t>, and </a:t>
            </a:r>
            <a:r>
              <a:rPr lang="de-DE" sz="2000" b="0" strike="noStrike" spc="-1" dirty="0" err="1">
                <a:latin typeface="Arial"/>
              </a:rPr>
              <a:t>how</a:t>
            </a:r>
            <a:r>
              <a:rPr lang="de-DE" sz="2000" b="0" strike="noStrike" spc="-1" dirty="0">
                <a:latin typeface="Arial"/>
              </a:rPr>
              <a:t> Gunter </a:t>
            </a:r>
            <a:r>
              <a:rPr lang="de-DE" sz="2000" b="0" strike="noStrike" spc="-1" dirty="0" err="1">
                <a:latin typeface="Arial"/>
              </a:rPr>
              <a:t>uses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these</a:t>
            </a:r>
            <a:r>
              <a:rPr lang="de-DE" sz="2000" b="0" strike="noStrike" spc="-1" dirty="0">
                <a:latin typeface="Arial"/>
              </a:rPr>
              <a:t> APIs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work</a:t>
            </a:r>
            <a:r>
              <a:rPr lang="de-DE" sz="2000" b="0" strike="noStrike" spc="-1" dirty="0">
                <a:latin typeface="Arial"/>
              </a:rPr>
              <a:t> on </a:t>
            </a:r>
            <a:r>
              <a:rPr lang="de-DE" sz="2000" b="0" strike="noStrike" spc="-1" dirty="0" err="1">
                <a:latin typeface="Arial"/>
              </a:rPr>
              <a:t>his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cases</a:t>
            </a:r>
            <a:r>
              <a:rPr lang="de-DE" sz="2000" b="0" strike="noStrike" spc="-1" dirty="0">
                <a:latin typeface="Arial"/>
              </a:rPr>
              <a:t>.</a:t>
            </a:r>
          </a:p>
          <a:p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 err="1">
                <a:latin typeface="Arial"/>
              </a:rPr>
              <a:t>Based</a:t>
            </a:r>
            <a:r>
              <a:rPr lang="de-DE" sz="2000" b="0" strike="noStrike" spc="-1" dirty="0">
                <a:latin typeface="Arial"/>
              </a:rPr>
              <a:t> on </a:t>
            </a:r>
            <a:r>
              <a:rPr lang="de-DE" sz="2000" b="0" strike="noStrike" spc="-1" dirty="0" err="1">
                <a:latin typeface="Arial"/>
              </a:rPr>
              <a:t>this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overview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dive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deeper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into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each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outlining</a:t>
            </a:r>
            <a:r>
              <a:rPr lang="de-DE" sz="2000" b="0" strike="noStrike" spc="-1" dirty="0">
                <a:latin typeface="Arial"/>
              </a:rPr>
              <a:t> a </a:t>
            </a:r>
            <a:r>
              <a:rPr lang="de-DE" sz="2000" b="0" strike="noStrike" spc="-1" dirty="0" err="1">
                <a:latin typeface="Arial"/>
              </a:rPr>
              <a:t>typical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day</a:t>
            </a:r>
            <a:r>
              <a:rPr lang="de-DE" sz="2000" b="0" strike="noStrike" spc="-1" dirty="0">
                <a:latin typeface="Arial"/>
              </a:rPr>
              <a:t> in </a:t>
            </a:r>
            <a:r>
              <a:rPr lang="de-DE" sz="2000" b="0" strike="noStrike" spc="-1" dirty="0" err="1">
                <a:latin typeface="Arial"/>
              </a:rPr>
              <a:t>your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life</a:t>
            </a:r>
            <a:r>
              <a:rPr lang="de-DE" sz="2000" b="0" strike="noStrike" spc="-1" dirty="0">
                <a:latin typeface="Arial"/>
              </a:rPr>
              <a:t> -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Gunters </a:t>
            </a:r>
            <a:r>
              <a:rPr lang="de-DE" sz="2000" b="0" strike="noStrike" spc="-1" dirty="0" err="1">
                <a:latin typeface="Arial"/>
              </a:rPr>
              <a:t>assistance</a:t>
            </a:r>
            <a:r>
              <a:rPr lang="de-DE" sz="2000" b="0" strike="noStrike" spc="-1" dirty="0">
                <a:latin typeface="Arial"/>
              </a:rPr>
              <a:t>. For </a:t>
            </a:r>
            <a:r>
              <a:rPr lang="de-DE" sz="2000" b="0" strike="noStrike" spc="-1" dirty="0" err="1">
                <a:latin typeface="Arial"/>
              </a:rPr>
              <a:t>each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respectively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idea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behind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 will </a:t>
            </a:r>
            <a:r>
              <a:rPr lang="de-DE" sz="2000" b="0" strike="noStrike" spc="-1" dirty="0" err="1">
                <a:latin typeface="Arial"/>
              </a:rPr>
              <a:t>be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outlined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followed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by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some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diagrams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to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formalize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, and a live </a:t>
            </a:r>
            <a:r>
              <a:rPr lang="de-DE" sz="2000" b="0" strike="noStrike" spc="-1" dirty="0" err="1">
                <a:latin typeface="Arial"/>
              </a:rPr>
              <a:t>demo</a:t>
            </a:r>
            <a:r>
              <a:rPr lang="de-DE" sz="2000" b="0" strike="noStrike" spc="-1" dirty="0">
                <a:latin typeface="Arial"/>
              </a:rPr>
              <a:t> for </a:t>
            </a:r>
            <a:r>
              <a:rPr lang="de-DE" sz="2000" b="0" strike="noStrike" spc="-1" dirty="0" err="1">
                <a:latin typeface="Arial"/>
              </a:rPr>
              <a:t>each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use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case</a:t>
            </a:r>
            <a:r>
              <a:rPr lang="de-DE" sz="2000" b="0" strike="noStrike" spc="-1" dirty="0">
                <a:latin typeface="Arial"/>
              </a:rPr>
              <a:t>. </a:t>
            </a:r>
          </a:p>
          <a:p>
            <a:endParaRPr lang="de-DE" sz="2000" b="0" strike="noStrike" spc="-1" dirty="0">
              <a:latin typeface="Arial"/>
            </a:endParaRPr>
          </a:p>
          <a:p>
            <a:r>
              <a:rPr lang="de-DE" sz="2000" b="0" strike="noStrike" spc="-1" dirty="0" err="1">
                <a:latin typeface="Arial"/>
              </a:rPr>
              <a:t>Finally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we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close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presentation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a </a:t>
            </a:r>
            <a:r>
              <a:rPr lang="de-DE" sz="2000" b="0" strike="noStrike" spc="-1" dirty="0" err="1">
                <a:latin typeface="Arial"/>
              </a:rPr>
              <a:t>brief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conclusion</a:t>
            </a:r>
            <a:r>
              <a:rPr lang="de-DE" sz="2000" b="0" strike="noStrike" spc="-1" dirty="0">
                <a:latin typeface="Arial"/>
              </a:rPr>
              <a:t>.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de-DE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lastly</a:t>
            </a:r>
            <a:r>
              <a:rPr lang="de-DE" dirty="0"/>
              <a:t>, Gunter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restaurant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He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Places API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destination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VVS API </a:t>
            </a:r>
            <a:r>
              <a:rPr lang="de-DE" dirty="0" err="1"/>
              <a:t>call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7485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his</a:t>
            </a:r>
            <a:r>
              <a:rPr lang="de-DE" dirty="0"/>
              <a:t> last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, Gunter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monitors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for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spots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r>
              <a:rPr lang="de-DE" dirty="0"/>
              <a:t> for possible weekend-trips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upcoming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 –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Gunter </a:t>
            </a:r>
            <a:r>
              <a:rPr lang="de-DE" dirty="0" err="1"/>
              <a:t>suggests</a:t>
            </a:r>
            <a:r>
              <a:rPr lang="de-DE" dirty="0"/>
              <a:t> a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. His </a:t>
            </a:r>
            <a:r>
              <a:rPr lang="de-DE" dirty="0" err="1"/>
              <a:t>suggestions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include</a:t>
            </a:r>
            <a:endParaRPr lang="de-DE" dirty="0"/>
          </a:p>
          <a:p>
            <a:endParaRPr lang="de-DE" dirty="0"/>
          </a:p>
          <a:p>
            <a:r>
              <a:rPr lang="de-DE" dirty="0"/>
              <a:t>… The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Deutsche Bahn,</a:t>
            </a:r>
          </a:p>
          <a:p>
            <a:r>
              <a:rPr lang="de-DE" dirty="0"/>
              <a:t>… An optional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,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Stuttgart Main Station,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</a:t>
            </a:r>
            <a:r>
              <a:rPr lang="de-DE" dirty="0"/>
              <a:t>, and</a:t>
            </a:r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,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pack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suitcase</a:t>
            </a:r>
            <a:r>
              <a:rPr lang="de-DE" dirty="0"/>
              <a:t> just </a:t>
            </a:r>
            <a:r>
              <a:rPr lang="de-DE" dirty="0" err="1"/>
              <a:t>right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1361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Formalized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: [Read </a:t>
            </a:r>
            <a:r>
              <a:rPr lang="de-DE" dirty="0" err="1"/>
              <a:t>diagram</a:t>
            </a:r>
            <a:r>
              <a:rPr lang="de-DE" dirty="0"/>
              <a:t>]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34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137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For </a:t>
            </a:r>
            <a:r>
              <a:rPr lang="de-DE" dirty="0" err="1"/>
              <a:t>deriving</a:t>
            </a:r>
            <a:r>
              <a:rPr lang="de-DE" dirty="0"/>
              <a:t> a </a:t>
            </a:r>
            <a:r>
              <a:rPr lang="de-DE" dirty="0" err="1"/>
              <a:t>suggestion</a:t>
            </a:r>
            <a:r>
              <a:rPr lang="de-DE" dirty="0"/>
              <a:t>, Gunter </a:t>
            </a:r>
            <a:r>
              <a:rPr lang="de-DE" dirty="0" err="1"/>
              <a:t>monitors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calendar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weekends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592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Gunter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derives</a:t>
            </a:r>
            <a:r>
              <a:rPr lang="de-DE" dirty="0"/>
              <a:t> a </a:t>
            </a:r>
            <a:r>
              <a:rPr lang="de-DE" dirty="0" err="1"/>
              <a:t>travel</a:t>
            </a:r>
            <a:r>
              <a:rPr lang="de-DE" dirty="0"/>
              <a:t> </a:t>
            </a:r>
            <a:r>
              <a:rPr lang="de-DE" dirty="0" err="1"/>
              <a:t>suggestion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, for </a:t>
            </a:r>
            <a:r>
              <a:rPr lang="de-DE" dirty="0" err="1"/>
              <a:t>which</a:t>
            </a:r>
            <a:r>
              <a:rPr lang="de-DE" dirty="0"/>
              <a:t> he </a:t>
            </a:r>
            <a:r>
              <a:rPr lang="de-DE" dirty="0" err="1"/>
              <a:t>queries</a:t>
            </a:r>
            <a:r>
              <a:rPr lang="de-DE" dirty="0"/>
              <a:t>…</a:t>
            </a:r>
          </a:p>
          <a:p>
            <a:endParaRPr lang="de-DE" dirty="0"/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Deutsche Bahn API for ticket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,</a:t>
            </a:r>
          </a:p>
          <a:p>
            <a:r>
              <a:rPr lang="de-DE" dirty="0"/>
              <a:t>…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suggested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, and</a:t>
            </a:r>
          </a:p>
          <a:p>
            <a:r>
              <a:rPr lang="de-DE" dirty="0"/>
              <a:t>… The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for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destination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weekend</a:t>
            </a:r>
            <a:r>
              <a:rPr lang="de-DE" dirty="0"/>
              <a:t> </a:t>
            </a:r>
            <a:r>
              <a:rPr lang="de-DE" dirty="0" err="1"/>
              <a:t>trip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66163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Finally</a:t>
            </a:r>
            <a:r>
              <a:rPr lang="de-DE" dirty="0"/>
              <a:t>, Gunter </a:t>
            </a:r>
            <a:r>
              <a:rPr lang="de-DE" dirty="0" err="1"/>
              <a:t>optionally</a:t>
            </a:r>
            <a:r>
              <a:rPr lang="de-DE" dirty="0"/>
              <a:t> </a:t>
            </a:r>
            <a:r>
              <a:rPr lang="de-DE" dirty="0" err="1"/>
              <a:t>displays</a:t>
            </a:r>
            <a:r>
              <a:rPr lang="de-DE" dirty="0"/>
              <a:t> a route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,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Stuttgart Main </a:t>
            </a:r>
            <a:r>
              <a:rPr lang="de-DE" dirty="0" err="1"/>
              <a:t>station</a:t>
            </a:r>
            <a:r>
              <a:rPr lang="de-DE" dirty="0"/>
              <a:t>,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transportation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37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3105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in live </a:t>
            </a:r>
            <a:r>
              <a:rPr lang="de-DE" dirty="0" err="1"/>
              <a:t>demos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missing</a:t>
            </a:r>
            <a:r>
              <a:rPr lang="de-DE" dirty="0"/>
              <a:t> box: 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executable</a:t>
            </a:r>
            <a:r>
              <a:rPr lang="de-DE" dirty="0"/>
              <a:t>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39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2313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checklist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,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now</a:t>
            </a:r>
            <a:r>
              <a:rPr lang="de-DE" sz="2000" dirty="0"/>
              <a:t> </a:t>
            </a:r>
            <a:r>
              <a:rPr lang="de-DE" sz="2000" dirty="0" err="1"/>
              <a:t>finished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day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Gunter and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conclude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presentation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poetic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.</a:t>
            </a:r>
            <a:endParaRPr lang="de-DE" sz="2000" b="0" strike="noStrike" spc="-1" dirty="0">
              <a:latin typeface="Arial"/>
            </a:endParaRP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01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Any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concluding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? </a:t>
            </a:r>
            <a:r>
              <a:rPr lang="de-DE" dirty="0" err="1"/>
              <a:t>Actually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. The </a:t>
            </a:r>
            <a:r>
              <a:rPr lang="de-DE" dirty="0" err="1"/>
              <a:t>agenda</a:t>
            </a:r>
            <a:r>
              <a:rPr lang="de-DE" dirty="0"/>
              <a:t> just </a:t>
            </a:r>
            <a:r>
              <a:rPr lang="de-DE" dirty="0" err="1"/>
              <a:t>looked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chapter</a:t>
            </a:r>
            <a:r>
              <a:rPr lang="de-DE" dirty="0"/>
              <a:t> in it.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41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54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, etc.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42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4206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>
                <a:latin typeface="Arial"/>
              </a:rPr>
              <a:t>So </a:t>
            </a:r>
            <a:r>
              <a:rPr lang="de-DE" sz="2000" b="0" strike="noStrike" spc="-1" dirty="0" err="1">
                <a:latin typeface="Arial"/>
              </a:rPr>
              <a:t>without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further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ado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let‘s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start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with</a:t>
            </a:r>
            <a:r>
              <a:rPr lang="de-DE" sz="2000" b="0" strike="noStrike" spc="-1" dirty="0">
                <a:latin typeface="Arial"/>
              </a:rPr>
              <a:t> an </a:t>
            </a:r>
            <a:r>
              <a:rPr lang="de-DE" sz="2000" b="0" strike="noStrike" spc="-1" dirty="0" err="1">
                <a:latin typeface="Arial"/>
              </a:rPr>
              <a:t>analysis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of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.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0131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Gunter in </a:t>
            </a:r>
            <a:r>
              <a:rPr lang="de-DE" dirty="0" err="1"/>
              <a:t>action</a:t>
            </a:r>
            <a:r>
              <a:rPr lang="de-DE" dirty="0"/>
              <a:t>,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him</a:t>
            </a:r>
            <a:r>
              <a:rPr lang="de-DE" dirty="0"/>
              <a:t> at gunter.felixsz.de!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43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7190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lecture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First </a:t>
            </a:r>
            <a:r>
              <a:rPr lang="de-DE" dirty="0" err="1"/>
              <a:t>of</a:t>
            </a:r>
            <a:r>
              <a:rPr lang="de-DE" dirty="0"/>
              <a:t> all, </a:t>
            </a:r>
            <a:r>
              <a:rPr lang="de-DE" dirty="0" err="1"/>
              <a:t>our</a:t>
            </a:r>
            <a:r>
              <a:rPr lang="de-DE" dirty="0"/>
              <a:t> PDA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 </a:t>
            </a:r>
            <a:r>
              <a:rPr lang="de-DE" dirty="0" err="1"/>
              <a:t>characteristics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PDA.</a:t>
            </a:r>
          </a:p>
          <a:p>
            <a:r>
              <a:rPr lang="de-DE" dirty="0" err="1"/>
              <a:t>Our</a:t>
            </a:r>
            <a:r>
              <a:rPr lang="de-DE" dirty="0"/>
              <a:t> PDA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offer</a:t>
            </a:r>
            <a:r>
              <a:rPr lang="de-DE" dirty="0"/>
              <a:t> at least 4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–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4 </a:t>
            </a:r>
            <a:r>
              <a:rPr lang="de-DE" dirty="0" err="1"/>
              <a:t>students</a:t>
            </a:r>
            <a:r>
              <a:rPr lang="de-DE" dirty="0"/>
              <a:t> – and </a:t>
            </a:r>
            <a:r>
              <a:rPr lang="de-DE" dirty="0" err="1"/>
              <a:t>use</a:t>
            </a:r>
            <a:r>
              <a:rPr lang="de-DE" dirty="0"/>
              <a:t> at least 4 </a:t>
            </a:r>
            <a:r>
              <a:rPr lang="de-DE" dirty="0" err="1"/>
              <a:t>services</a:t>
            </a:r>
            <a:r>
              <a:rPr lang="de-DE" dirty="0"/>
              <a:t> per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</a:t>
            </a:r>
          </a:p>
          <a:p>
            <a:r>
              <a:rPr lang="de-DE" dirty="0"/>
              <a:t>And </a:t>
            </a:r>
            <a:r>
              <a:rPr lang="de-DE" dirty="0" err="1"/>
              <a:t>lastly</a:t>
            </a:r>
            <a:r>
              <a:rPr lang="de-DE" dirty="0"/>
              <a:t>, all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and </a:t>
            </a:r>
            <a:r>
              <a:rPr lang="de-DE" dirty="0" err="1"/>
              <a:t>executable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So, for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convenience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put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pocket</a:t>
            </a:r>
            <a:r>
              <a:rPr lang="de-DE" dirty="0"/>
              <a:t>, and </a:t>
            </a:r>
            <a:r>
              <a:rPr lang="de-DE" dirty="0" err="1"/>
              <a:t>get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a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fulfilled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5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31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on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subdivided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aspects</a:t>
            </a:r>
            <a:r>
              <a:rPr lang="de-DE" dirty="0"/>
              <a:t> – </a:t>
            </a:r>
            <a:r>
              <a:rPr lang="de-DE" dirty="0" err="1"/>
              <a:t>let‘s</a:t>
            </a:r>
            <a:r>
              <a:rPr lang="de-DE" dirty="0"/>
              <a:t> carry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checklist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. Here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a PDA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fulfill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Speech </a:t>
            </a:r>
            <a:r>
              <a:rPr lang="de-DE" dirty="0" err="1"/>
              <a:t>Dialogue</a:t>
            </a:r>
            <a:r>
              <a:rPr lang="de-DE" dirty="0"/>
              <a:t>, </a:t>
            </a:r>
            <a:r>
              <a:rPr lang="de-DE" dirty="0" err="1"/>
              <a:t>Proactivity</a:t>
            </a:r>
            <a:r>
              <a:rPr lang="de-DE" dirty="0"/>
              <a:t> and Personal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get</a:t>
            </a:r>
            <a:r>
              <a:rPr lang="de-DE" dirty="0"/>
              <a:t> back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whenever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an </a:t>
            </a:r>
            <a:r>
              <a:rPr lang="de-DE" dirty="0" err="1"/>
              <a:t>aspect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fulfilled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Gunter.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6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348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de-DE" sz="2000" b="0" strike="noStrike" spc="-1" dirty="0" err="1">
                <a:latin typeface="Arial"/>
              </a:rPr>
              <a:t>Now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that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we‘ve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collected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the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project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requirements</a:t>
            </a:r>
            <a:r>
              <a:rPr lang="de-DE" sz="2000" b="0" strike="noStrike" spc="-1" dirty="0">
                <a:latin typeface="Arial"/>
              </a:rPr>
              <a:t>, </a:t>
            </a:r>
            <a:r>
              <a:rPr lang="de-DE" sz="2000" b="0" strike="noStrike" spc="-1" dirty="0" err="1">
                <a:latin typeface="Arial"/>
              </a:rPr>
              <a:t>let‘s</a:t>
            </a:r>
            <a:r>
              <a:rPr lang="de-DE" sz="2000" b="0" strike="noStrike" spc="-1" dirty="0">
                <a:latin typeface="Arial"/>
              </a:rPr>
              <a:t> </a:t>
            </a:r>
            <a:r>
              <a:rPr lang="de-DE" sz="2000" b="0" strike="noStrike" spc="-1" dirty="0" err="1">
                <a:latin typeface="Arial"/>
              </a:rPr>
              <a:t>introduce</a:t>
            </a:r>
            <a:r>
              <a:rPr lang="de-DE" sz="2000" b="0" strike="noStrike" spc="-1" dirty="0">
                <a:latin typeface="Arial"/>
              </a:rPr>
              <a:t> Gunter!</a:t>
            </a:r>
          </a:p>
        </p:txBody>
      </p:sp>
      <p:sp>
        <p:nvSpPr>
          <p:cNvPr id="11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60E566-BFAB-40A9-9B70-DFE5BE0750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DE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016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Gunter </a:t>
            </a:r>
            <a:r>
              <a:rPr lang="de-DE" dirty="0" err="1"/>
              <a:t>is</a:t>
            </a:r>
            <a:r>
              <a:rPr lang="de-DE" dirty="0"/>
              <a:t> a Personal Digital </a:t>
            </a:r>
            <a:r>
              <a:rPr lang="de-DE" dirty="0" err="1"/>
              <a:t>Assistant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stack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technology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He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web-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whose</a:t>
            </a:r>
            <a:r>
              <a:rPr lang="de-DE" dirty="0"/>
              <a:t>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Vue.js and in </a:t>
            </a:r>
            <a:r>
              <a:rPr lang="de-DE" dirty="0" err="1"/>
              <a:t>his</a:t>
            </a:r>
            <a:r>
              <a:rPr lang="de-DE" dirty="0"/>
              <a:t> backend, </a:t>
            </a:r>
            <a:r>
              <a:rPr lang="de-DE" dirty="0" err="1"/>
              <a:t>we</a:t>
            </a:r>
            <a:r>
              <a:rPr lang="de-DE" dirty="0"/>
              <a:t> find a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Node.js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LowDB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database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APIs Gunter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in </a:t>
            </a:r>
            <a:r>
              <a:rPr lang="de-DE" dirty="0" err="1"/>
              <a:t>his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VVS, Deutsche Bahn, Google </a:t>
            </a:r>
            <a:r>
              <a:rPr lang="de-DE" dirty="0" err="1"/>
              <a:t>Calendar</a:t>
            </a:r>
            <a:r>
              <a:rPr lang="de-DE" dirty="0"/>
              <a:t>, Places and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Microsoft Azure Maps, and Daily </a:t>
            </a:r>
            <a:r>
              <a:rPr lang="de-DE" dirty="0" err="1"/>
              <a:t>Quotes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Said So </a:t>
            </a:r>
            <a:r>
              <a:rPr lang="de-DE" dirty="0" err="1"/>
              <a:t>Quotes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detail</a:t>
            </a:r>
            <a:r>
              <a:rPr lang="de-DE" dirty="0"/>
              <a:t> in just a </a:t>
            </a:r>
            <a:r>
              <a:rPr lang="de-DE" dirty="0" err="1"/>
              <a:t>moment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lastly</a:t>
            </a:r>
            <a:r>
              <a:rPr lang="de-DE" dirty="0"/>
              <a:t>, Gunter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workers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browser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Gunter </a:t>
            </a:r>
            <a:r>
              <a:rPr lang="de-DE" dirty="0" err="1"/>
              <a:t>can</a:t>
            </a:r>
            <a:r>
              <a:rPr lang="de-DE" dirty="0"/>
              <a:t> send </a:t>
            </a:r>
            <a:r>
              <a:rPr lang="de-DE" dirty="0" err="1"/>
              <a:t>proactively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8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89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 </a:t>
            </a:r>
            <a:r>
              <a:rPr lang="de-DE" dirty="0" err="1"/>
              <a:t>diagram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a high-level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Gunter.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, so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located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[Use Laserpointer]</a:t>
            </a:r>
          </a:p>
          <a:p>
            <a:r>
              <a:rPr lang="de-DE" dirty="0"/>
              <a:t>The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Gunter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alternative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. The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, he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for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typing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predefined</a:t>
            </a:r>
            <a:r>
              <a:rPr lang="de-DE" dirty="0"/>
              <a:t> </a:t>
            </a:r>
            <a:r>
              <a:rPr lang="de-DE" dirty="0" err="1"/>
              <a:t>keywords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clickling</a:t>
            </a:r>
            <a:r>
              <a:rPr lang="de-DE" dirty="0"/>
              <a:t> on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live </a:t>
            </a:r>
            <a:r>
              <a:rPr lang="de-DE" dirty="0" err="1"/>
              <a:t>demos</a:t>
            </a:r>
            <a:r>
              <a:rPr lang="de-DE" dirty="0"/>
              <a:t> at least </a:t>
            </a:r>
            <a:r>
              <a:rPr lang="de-DE" dirty="0" err="1"/>
              <a:t>once</a:t>
            </a:r>
            <a:r>
              <a:rPr lang="de-DE" dirty="0"/>
              <a:t>.</a:t>
            </a:r>
          </a:p>
          <a:p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The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interpreted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routed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. Also,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triggering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. </a:t>
            </a:r>
          </a:p>
          <a:p>
            <a:pPr marL="0" indent="0">
              <a:buFontTx/>
              <a:buNone/>
            </a:pPr>
            <a:r>
              <a:rPr lang="de-DE" dirty="0"/>
              <a:t>Here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Morning Routine, Personal Trainer, Travel </a:t>
            </a:r>
            <a:r>
              <a:rPr lang="de-DE" dirty="0" err="1"/>
              <a:t>Planning</a:t>
            </a:r>
            <a:r>
              <a:rPr lang="de-DE" dirty="0"/>
              <a:t> and Lunch Break. These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in </a:t>
            </a:r>
            <a:r>
              <a:rPr lang="de-DE" dirty="0" err="1"/>
              <a:t>detail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in just a </a:t>
            </a:r>
            <a:r>
              <a:rPr lang="de-DE" dirty="0" err="1"/>
              <a:t>minute</a:t>
            </a:r>
            <a:r>
              <a:rPr lang="de-DE" dirty="0"/>
              <a:t>. The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depict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API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. This will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shown</a:t>
            </a:r>
            <a:r>
              <a:rPr lang="de-DE" dirty="0"/>
              <a:t> for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individually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diagra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also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LowDB</a:t>
            </a:r>
            <a:r>
              <a:rPr lang="de-DE" dirty="0"/>
              <a:t>. 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Lastly</a:t>
            </a:r>
            <a:r>
              <a:rPr lang="de-DE" dirty="0"/>
              <a:t>, a </a:t>
            </a:r>
            <a:r>
              <a:rPr lang="de-DE" dirty="0" err="1"/>
              <a:t>timer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, so </a:t>
            </a:r>
            <a:r>
              <a:rPr lang="de-DE" dirty="0" err="1"/>
              <a:t>that</a:t>
            </a:r>
            <a:r>
              <a:rPr lang="de-DE" dirty="0"/>
              <a:t> Gunter </a:t>
            </a:r>
            <a:r>
              <a:rPr lang="de-DE" dirty="0" err="1"/>
              <a:t>can</a:t>
            </a:r>
            <a:r>
              <a:rPr lang="de-DE" dirty="0"/>
              <a:t> send </a:t>
            </a:r>
            <a:r>
              <a:rPr lang="de-DE" dirty="0" err="1"/>
              <a:t>proactive</a:t>
            </a:r>
            <a:r>
              <a:rPr lang="de-DE" dirty="0"/>
              <a:t> </a:t>
            </a:r>
            <a:r>
              <a:rPr lang="de-DE" dirty="0" err="1"/>
              <a:t>notifications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. Gunter </a:t>
            </a:r>
            <a:r>
              <a:rPr lang="de-DE" dirty="0" err="1"/>
              <a:t>communicates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and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optional </a:t>
            </a:r>
            <a:r>
              <a:rPr lang="de-DE" dirty="0" err="1"/>
              <a:t>proactive</a:t>
            </a:r>
            <a:r>
              <a:rPr lang="de-DE" dirty="0"/>
              <a:t> </a:t>
            </a:r>
            <a:r>
              <a:rPr lang="de-DE" dirty="0" err="1"/>
              <a:t>notification</a:t>
            </a:r>
            <a:r>
              <a:rPr lang="de-D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3161557-EF76-460F-BA7F-2CA719B64141}" type="slidenum">
              <a:rPr lang="de-DE" sz="1400" b="0" strike="noStrike" spc="-1" smtClean="0">
                <a:latin typeface="Times New Roman"/>
              </a:rPr>
              <a:t>9</a:t>
            </a:fld>
            <a:endParaRPr lang="de-DE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002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r>
              <a:rPr lang="de-DE" sz="2400" b="0" strike="noStrike" spc="-1">
                <a:latin typeface="Times New Roman"/>
              </a:rPr>
              <a:t>Test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710FB3C-29C6-4BB2-A965-30316A387E3F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 fontScale="94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DB II Lab – Project </a:t>
            </a: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3CFA9361-A041-4B2B-AF98-77EA5CBBB6C6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 dirty="0">
              <a:latin typeface="Times New Roman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2AB1F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D6DCE5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1A7C42D1-EB18-49FB-8DF1-B9C24690D9D0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ADB9CA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DDF8953E-1480-4AA7-826B-95E99CB55759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F6E354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Rockwel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Segoe UI"/>
              </a:rPr>
              <a:t>Click to edit Master text styles</a:t>
            </a:r>
          </a:p>
          <a:p>
            <a:pPr marL="864000" lvl="1" indent="-324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FFFFFF"/>
                </a:solidFill>
                <a:latin typeface="Segoe UI"/>
              </a:rPr>
              <a:t>Second level</a:t>
            </a:r>
          </a:p>
          <a:p>
            <a:pPr marL="1296000" lvl="2" indent="-288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Segoe UI"/>
              </a:rPr>
              <a:t>Third level</a:t>
            </a:r>
          </a:p>
          <a:p>
            <a:pPr marL="1728000" lvl="3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Fourth level</a:t>
            </a:r>
          </a:p>
          <a:p>
            <a:pPr marL="2160000" lvl="4" indent="-216000">
              <a:lnSpc>
                <a:spcPct val="15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Segoe UI"/>
              </a:rPr>
              <a:t>Fifth level</a:t>
            </a: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105152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FFFFFF"/>
                </a:solidFill>
                <a:latin typeface="Segoe UI"/>
              </a:rPr>
              <a:t>DB II Lab – Project Presentation   </a:t>
            </a:r>
            <a:r>
              <a:rPr lang="en-US" sz="1200" b="1" strike="noStrike" spc="-1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>
                <a:solidFill>
                  <a:srgbClr val="FFFFFF"/>
                </a:solidFill>
                <a:latin typeface="Segoe UI"/>
              </a:rPr>
              <a:t>   </a:t>
            </a:r>
            <a:fld id="{13D821A2-5973-4879-96B4-E6BADEB9C04A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de-DE" sz="1200" b="0" strike="noStrike" spc="-1">
              <a:latin typeface="Times New Roman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924840" y="1386000"/>
            <a:ext cx="1375200" cy="115200"/>
          </a:xfrm>
          <a:prstGeom prst="rect">
            <a:avLst/>
          </a:prstGeom>
          <a:solidFill>
            <a:srgbClr val="8CE71D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924840" y="1386000"/>
            <a:ext cx="1374840" cy="114840"/>
          </a:xfrm>
          <a:prstGeom prst="rect">
            <a:avLst/>
          </a:prstGeom>
          <a:solidFill>
            <a:srgbClr val="DD5367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4"/>
          <p:cNvSpPr/>
          <p:nvPr/>
        </p:nvSpPr>
        <p:spPr>
          <a:xfrm>
            <a:off x="4272780" y="5919678"/>
            <a:ext cx="132155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Felix Schütz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6923946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6614977" y="5919678"/>
            <a:ext cx="14013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pc="-1" dirty="0" err="1">
                <a:solidFill>
                  <a:schemeClr val="bg1"/>
                </a:solidFill>
                <a:latin typeface="Segoe UI"/>
              </a:rPr>
              <a:t>Arbër</a:t>
            </a:r>
            <a:r>
              <a:rPr lang="de-DE" sz="1600" b="1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1600" b="1" strike="noStrike" spc="-1" dirty="0" err="1">
                <a:solidFill>
                  <a:schemeClr val="bg1"/>
                </a:solidFill>
                <a:latin typeface="Segoe UI"/>
              </a:rPr>
              <a:t>Rrapaj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1848380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9036939" y="5919678"/>
            <a:ext cx="1520201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Sascha Kipper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9836038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F7B25660-3CD7-4627-B03C-F6FB91561E4A}"/>
              </a:ext>
            </a:extLst>
          </p:cNvPr>
          <p:cNvSpPr/>
          <p:nvPr/>
        </p:nvSpPr>
        <p:spPr>
          <a:xfrm>
            <a:off x="1634860" y="5919678"/>
            <a:ext cx="16172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Manuel Wetzel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5905233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43181B38-CC12-4966-995A-F975723A6A76}"/>
              </a:ext>
            </a:extLst>
          </p:cNvPr>
          <p:cNvSpPr/>
          <p:nvPr/>
        </p:nvSpPr>
        <p:spPr>
          <a:xfrm>
            <a:off x="3252140" y="4339531"/>
            <a:ext cx="5686598" cy="9526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Software Engineering:</a:t>
            </a:r>
          </a:p>
          <a:p>
            <a:pPr algn="ctr">
              <a:lnSpc>
                <a:spcPct val="100000"/>
              </a:lnSpc>
            </a:pPr>
            <a:r>
              <a:rPr lang="de-DE" sz="2800" b="1" spc="-1" dirty="0">
                <a:solidFill>
                  <a:schemeClr val="bg1"/>
                </a:solidFill>
                <a:latin typeface="Segoe UI"/>
              </a:rPr>
              <a:t>Project </a:t>
            </a:r>
            <a:r>
              <a:rPr lang="de-DE" sz="28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endParaRPr lang="de-DE" sz="2800" b="1" strike="noStrike" spc="-1" dirty="0">
              <a:solidFill>
                <a:schemeClr val="bg1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  <p:bldP spid="487" grpId="0"/>
      <p:bldP spid="488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Introducing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Gunter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B83E9970-E7B1-48B2-ABED-7B7196A0422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4B7E22-1CB3-476C-BD3E-A16BC251D315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6" name="CustomShape 12">
              <a:extLst>
                <a:ext uri="{FF2B5EF4-FFF2-40B4-BE49-F238E27FC236}">
                  <a16:creationId xmlns:a16="http://schemas.microsoft.com/office/drawing/2014/main" id="{3EC79BE9-B735-4B25-B0CE-BA6EA5DBDA92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TextShape 2">
              <a:extLst>
                <a:ext uri="{FF2B5EF4-FFF2-40B4-BE49-F238E27FC236}">
                  <a16:creationId xmlns:a16="http://schemas.microsoft.com/office/drawing/2014/main" id="{97770C1E-98E7-4F2C-9381-24BA7768A59D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2441CF-FF64-4E05-8410-9D55F6B00A3B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1B5045-6954-4724-BEC5-BD1C3A9EA9AB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1ED6F362-E90E-448E-973F-195201AA8397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71E4E9-DAF6-421E-B8A8-7B299442876F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138439-87B3-4796-B2E2-B1D06DF72284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3" name="CustomShape 12">
              <a:extLst>
                <a:ext uri="{FF2B5EF4-FFF2-40B4-BE49-F238E27FC236}">
                  <a16:creationId xmlns:a16="http://schemas.microsoft.com/office/drawing/2014/main" id="{82276097-A0A4-47E2-A95B-C2EB960015C8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E290AD-4B20-442A-87EC-C2250590D931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EDF517-72DF-4EF0-8D23-D1D4372E072D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465C7624-63CD-4AE9-B1F0-32649CFADBB3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576508-1B44-4FDC-AF21-18E4A602C71B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82940-33C6-4ACC-9B8E-E82477637140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9" name="CustomShape 12">
              <a:extLst>
                <a:ext uri="{FF2B5EF4-FFF2-40B4-BE49-F238E27FC236}">
                  <a16:creationId xmlns:a16="http://schemas.microsoft.com/office/drawing/2014/main" id="{4C80659D-D3C8-4E40-90D2-FB59D504894D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20" name="L-Shape 19">
            <a:extLst>
              <a:ext uri="{FF2B5EF4-FFF2-40B4-BE49-F238E27FC236}">
                <a16:creationId xmlns:a16="http://schemas.microsoft.com/office/drawing/2014/main" id="{2308138F-1B61-4A9F-A226-778AD9D2C797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95A4A11-84E5-43CE-8A8B-514CE16014D3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0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780427" cy="503640"/>
              <a:chOff x="838080" y="3404160"/>
              <a:chExt cx="3780427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rgbClr val="DD5367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3066907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A </a:t>
                </a:r>
                <a:r>
                  <a:rPr lang="de-DE" sz="2600" b="1" spc="-1" dirty="0">
                    <a:solidFill>
                      <a:schemeClr val="bg1"/>
                    </a:solidFill>
                    <a:latin typeface="Segoe UI"/>
                  </a:rPr>
                  <a:t>D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ay </a:t>
                </a: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with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 Gunter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A Day with Gunter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typical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Friday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Getting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in time 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for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Having 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lunch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between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Doing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some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physical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exercise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between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Open-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minded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for a 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weekend-trip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out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city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wakes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morning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preferences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(time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need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ready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)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(time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it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takes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travel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appointment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)</a:t>
            </a: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presents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VVS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day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optionally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reads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daily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qoute</a:t>
            </a:r>
            <a:endParaRPr lang="de-DE" sz="2800" b="1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21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14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daily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quote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information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Wake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up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with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reminder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recommedation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2400" b="0" strike="noStrike" spc="-1" dirty="0">
              <a:latin typeface="Arial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00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41" name="CustomShape 3">
            <a:extLst>
              <a:ext uri="{FF2B5EF4-FFF2-40B4-BE49-F238E27FC236}">
                <a16:creationId xmlns:a16="http://schemas.microsoft.com/office/drawing/2014/main" id="{64E197E0-906D-4F87-B484-0E740B795D28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Alarm = Appointment – Transportation – Time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get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ready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4053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appointment</a:t>
            </a: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7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Wake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up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user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appointment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daily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quote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(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preferred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category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)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268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7199C0E3-339B-40C9-A5AE-6D5846D5FE58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This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first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live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demo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also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includes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basic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stuff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like: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Explain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Gunters UI,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show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help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page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, etc.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Setting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preferences</a:t>
            </a:r>
            <a:endParaRPr lang="de-DE" sz="2400" b="0" strike="noStrike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Having a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look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calendar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04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7039CC-DE0A-44DD-AB0C-89EB1505EEBD}"/>
              </a:ext>
            </a:extLst>
          </p:cNvPr>
          <p:cNvGrpSpPr/>
          <p:nvPr/>
        </p:nvGrpSpPr>
        <p:grpSpPr>
          <a:xfrm>
            <a:off x="4235002" y="1910295"/>
            <a:ext cx="3721395" cy="4013473"/>
            <a:chOff x="4235002" y="1910295"/>
            <a:chExt cx="3721395" cy="4013473"/>
          </a:xfrm>
        </p:grpSpPr>
        <p:sp>
          <p:nvSpPr>
            <p:cNvPr id="6" name="CustomShape 12">
              <a:extLst>
                <a:ext uri="{FF2B5EF4-FFF2-40B4-BE49-F238E27FC236}">
                  <a16:creationId xmlns:a16="http://schemas.microsoft.com/office/drawing/2014/main" id="{3E0D830B-9FA4-4DD0-B6CB-5A3E61A04490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solidFill>
              <a:srgbClr val="7FD0F8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TextShape 2">
              <a:extLst>
                <a:ext uri="{FF2B5EF4-FFF2-40B4-BE49-F238E27FC236}">
                  <a16:creationId xmlns:a16="http://schemas.microsoft.com/office/drawing/2014/main" id="{AE7D0015-981A-4919-89B4-4E39943E7641}"/>
                </a:ext>
              </a:extLst>
            </p:cNvPr>
            <p:cNvSpPr txBox="1"/>
            <p:nvPr/>
          </p:nvSpPr>
          <p:spPr>
            <a:xfrm>
              <a:off x="4474518" y="2097899"/>
              <a:ext cx="2302511" cy="825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3200" b="1" strike="noStrike" spc="-1" dirty="0">
                  <a:latin typeface="Segoe UI"/>
                </a:rPr>
                <a:t>Checklist:</a:t>
              </a:r>
              <a:endParaRPr lang="en-US" sz="3200" b="0" strike="noStrike" spc="-1" dirty="0">
                <a:latin typeface="Segoe U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0951A7C-BF00-48C3-A6A9-0EB66A30CF99}"/>
              </a:ext>
            </a:extLst>
          </p:cNvPr>
          <p:cNvGrpSpPr/>
          <p:nvPr/>
        </p:nvGrpSpPr>
        <p:grpSpPr>
          <a:xfrm>
            <a:off x="4601537" y="3155697"/>
            <a:ext cx="3081786" cy="2406059"/>
            <a:chOff x="4077299" y="3058572"/>
            <a:chExt cx="3081786" cy="24060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AAEE2D-4DA8-48FB-9F6A-405FD6A28B43}"/>
                </a:ext>
              </a:extLst>
            </p:cNvPr>
            <p:cNvGrpSpPr/>
            <p:nvPr/>
          </p:nvGrpSpPr>
          <p:grpSpPr>
            <a:xfrm>
              <a:off x="4077299" y="3058572"/>
              <a:ext cx="3081786" cy="460211"/>
              <a:chOff x="1209673" y="3036894"/>
              <a:chExt cx="3081786" cy="46021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8E18050-BDAE-4B8E-B49C-BBF2476D1745}"/>
                  </a:ext>
                </a:extLst>
              </p:cNvPr>
              <p:cNvSpPr/>
              <p:nvPr/>
            </p:nvSpPr>
            <p:spPr>
              <a:xfrm>
                <a:off x="1209673" y="3105000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ustomShape 12">
                <a:extLst>
                  <a:ext uri="{FF2B5EF4-FFF2-40B4-BE49-F238E27FC236}">
                    <a16:creationId xmlns:a16="http://schemas.microsoft.com/office/drawing/2014/main" id="{CF46BD42-B06A-47A3-8D69-0BA7196085D2}"/>
                  </a:ext>
                </a:extLst>
              </p:cNvPr>
              <p:cNvSpPr/>
              <p:nvPr/>
            </p:nvSpPr>
            <p:spPr>
              <a:xfrm>
                <a:off x="1822537" y="3036894"/>
                <a:ext cx="2468922" cy="460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>
                    <a:latin typeface="Segoe UI"/>
                  </a:rPr>
                  <a:t>Speech </a:t>
                </a:r>
                <a:r>
                  <a:rPr lang="de-DE" sz="2400" spc="-1" dirty="0" err="1">
                    <a:latin typeface="Segoe UI"/>
                  </a:rPr>
                  <a:t>Dialogue</a:t>
                </a:r>
                <a:endParaRPr lang="de-DE" sz="2400" b="0" spc="-1" dirty="0">
                  <a:latin typeface="Arial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05222A-EF78-41A2-9ADA-A50812A34CBA}"/>
                </a:ext>
              </a:extLst>
            </p:cNvPr>
            <p:cNvGrpSpPr/>
            <p:nvPr/>
          </p:nvGrpSpPr>
          <p:grpSpPr>
            <a:xfrm>
              <a:off x="4077299" y="4635088"/>
              <a:ext cx="2357678" cy="829543"/>
              <a:chOff x="1209673" y="4592436"/>
              <a:chExt cx="2357678" cy="82954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A0136AD-B198-484D-A6FB-8BCABFA6AAE1}"/>
                  </a:ext>
                </a:extLst>
              </p:cNvPr>
              <p:cNvSpPr/>
              <p:nvPr/>
            </p:nvSpPr>
            <p:spPr>
              <a:xfrm>
                <a:off x="1209673" y="4660542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stomShape 12">
                <a:extLst>
                  <a:ext uri="{FF2B5EF4-FFF2-40B4-BE49-F238E27FC236}">
                    <a16:creationId xmlns:a16="http://schemas.microsoft.com/office/drawing/2014/main" id="{65F7BCE0-DE19-40CB-A19C-ED09AD0EDC58}"/>
                  </a:ext>
                </a:extLst>
              </p:cNvPr>
              <p:cNvSpPr/>
              <p:nvPr/>
            </p:nvSpPr>
            <p:spPr>
              <a:xfrm>
                <a:off x="1822537" y="4592436"/>
                <a:ext cx="1744814" cy="829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>
                    <a:latin typeface="Segoe UI"/>
                  </a:rPr>
                  <a:t>Personal </a:t>
                </a:r>
              </a:p>
              <a:p>
                <a:pPr>
                  <a:lnSpc>
                    <a:spcPct val="100000"/>
                  </a:lnSpc>
                </a:pPr>
                <a:r>
                  <a:rPr lang="de-DE" sz="2400" spc="-1" dirty="0" err="1">
                    <a:latin typeface="Segoe UI"/>
                  </a:rPr>
                  <a:t>Preferences</a:t>
                </a:r>
                <a:endParaRPr lang="de-DE" sz="2400" b="0" spc="-1" dirty="0">
                  <a:latin typeface="Arial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C34BE42-63CB-4ABB-A6B1-C830D7DFC930}"/>
                </a:ext>
              </a:extLst>
            </p:cNvPr>
            <p:cNvGrpSpPr/>
            <p:nvPr/>
          </p:nvGrpSpPr>
          <p:grpSpPr>
            <a:xfrm>
              <a:off x="4077299" y="3846830"/>
              <a:ext cx="2202187" cy="460211"/>
              <a:chOff x="1209673" y="3814665"/>
              <a:chExt cx="2202187" cy="46021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CD8D57C-9899-4A99-AE78-4A4B6661AD9D}"/>
                  </a:ext>
                </a:extLst>
              </p:cNvPr>
              <p:cNvSpPr/>
              <p:nvPr/>
            </p:nvSpPr>
            <p:spPr>
              <a:xfrm>
                <a:off x="1209673" y="3882771"/>
                <a:ext cx="324000" cy="324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ustomShape 12">
                <a:extLst>
                  <a:ext uri="{FF2B5EF4-FFF2-40B4-BE49-F238E27FC236}">
                    <a16:creationId xmlns:a16="http://schemas.microsoft.com/office/drawing/2014/main" id="{59A73DE8-92A3-4E6D-B976-AD48520C77C3}"/>
                  </a:ext>
                </a:extLst>
              </p:cNvPr>
              <p:cNvSpPr/>
              <p:nvPr/>
            </p:nvSpPr>
            <p:spPr>
              <a:xfrm>
                <a:off x="1822537" y="3814665"/>
                <a:ext cx="1589323" cy="4602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400" spc="-1" dirty="0" err="1">
                    <a:latin typeface="Segoe UI"/>
                  </a:rPr>
                  <a:t>Proactivity</a:t>
                </a:r>
                <a:endParaRPr lang="de-DE" sz="2400" b="0" spc="-1" dirty="0">
                  <a:latin typeface="Arial"/>
                </a:endParaRPr>
              </a:p>
            </p:txBody>
          </p:sp>
        </p:grpSp>
      </p:grpSp>
      <p:sp>
        <p:nvSpPr>
          <p:cNvPr id="4" name="L-Shape 3">
            <a:extLst>
              <a:ext uri="{FF2B5EF4-FFF2-40B4-BE49-F238E27FC236}">
                <a16:creationId xmlns:a16="http://schemas.microsoft.com/office/drawing/2014/main" id="{C7DCF41C-1D49-4037-AACA-A3A39A31FC0A}"/>
              </a:ext>
            </a:extLst>
          </p:cNvPr>
          <p:cNvSpPr/>
          <p:nvPr/>
        </p:nvSpPr>
        <p:spPr>
          <a:xfrm rot="18900000">
            <a:off x="4584049" y="3142561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69177BAA-A2F7-4B45-804C-7291638B7AFE}"/>
              </a:ext>
            </a:extLst>
          </p:cNvPr>
          <p:cNvSpPr/>
          <p:nvPr/>
        </p:nvSpPr>
        <p:spPr>
          <a:xfrm rot="18900000">
            <a:off x="4584047" y="3932819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L-Shape 21">
            <a:extLst>
              <a:ext uri="{FF2B5EF4-FFF2-40B4-BE49-F238E27FC236}">
                <a16:creationId xmlns:a16="http://schemas.microsoft.com/office/drawing/2014/main" id="{17BC32B3-95F7-4FB4-A848-D2AC41C183F3}"/>
              </a:ext>
            </a:extLst>
          </p:cNvPr>
          <p:cNvSpPr/>
          <p:nvPr/>
        </p:nvSpPr>
        <p:spPr>
          <a:xfrm rot="18900000">
            <a:off x="4584048" y="4710920"/>
            <a:ext cx="504825" cy="300235"/>
          </a:xfrm>
          <a:prstGeom prst="corner">
            <a:avLst/>
          </a:prstGeom>
          <a:solidFill>
            <a:srgbClr val="92D050"/>
          </a:solidFill>
          <a:ln>
            <a:solidFill>
              <a:srgbClr val="12173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84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4">
            <a:extLst>
              <a:ext uri="{FF2B5EF4-FFF2-40B4-BE49-F238E27FC236}">
                <a16:creationId xmlns:a16="http://schemas.microsoft.com/office/drawing/2014/main" id="{6A09283A-0CA6-4130-AF7D-FBFFBDCF8F36}"/>
              </a:ext>
            </a:extLst>
          </p:cNvPr>
          <p:cNvSpPr/>
          <p:nvPr/>
        </p:nvSpPr>
        <p:spPr>
          <a:xfrm>
            <a:off x="3779254" y="4498935"/>
            <a:ext cx="4633489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The </a:t>
            </a:r>
            <a:r>
              <a:rPr lang="de-DE" sz="2800" b="1" strike="noStrike" spc="-1" dirty="0" err="1">
                <a:solidFill>
                  <a:srgbClr val="EDC521"/>
                </a:solidFill>
                <a:latin typeface="Segoe UI"/>
              </a:rPr>
              <a:t>worlds</a:t>
            </a: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EDC521"/>
                </a:solidFill>
                <a:latin typeface="Segoe UI"/>
              </a:rPr>
              <a:t>smartest</a:t>
            </a:r>
            <a:r>
              <a:rPr lang="de-DE" sz="2800" b="1" spc="-1" baseline="30000" dirty="0">
                <a:solidFill>
                  <a:srgbClr val="EDC521"/>
                </a:solidFill>
                <a:latin typeface="Segoe UI"/>
              </a:rPr>
              <a:t>*</a:t>
            </a:r>
            <a:r>
              <a:rPr lang="de-DE" sz="2800" b="1" strike="noStrike" spc="-1" dirty="0">
                <a:solidFill>
                  <a:srgbClr val="EDC521"/>
                </a:solidFill>
                <a:latin typeface="Segoe UI"/>
              </a:rPr>
              <a:t> PDA.</a:t>
            </a:r>
            <a:endParaRPr lang="de-DE" sz="280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A6E9FF19-77BE-400B-8EEE-9B2AB4ADBA64}"/>
              </a:ext>
            </a:extLst>
          </p:cNvPr>
          <p:cNvSpPr/>
          <p:nvPr/>
        </p:nvSpPr>
        <p:spPr>
          <a:xfrm>
            <a:off x="5753224" y="6426333"/>
            <a:ext cx="685550" cy="25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050" strike="noStrike" spc="-1" dirty="0">
                <a:solidFill>
                  <a:srgbClr val="EDC521"/>
                </a:solidFill>
                <a:latin typeface="Segoe UI"/>
              </a:rPr>
              <a:t>* </a:t>
            </a:r>
            <a:r>
              <a:rPr lang="de-DE" sz="1050" strike="noStrike" spc="-1" dirty="0" err="1">
                <a:solidFill>
                  <a:srgbClr val="EDC521"/>
                </a:solidFill>
                <a:latin typeface="Segoe UI"/>
              </a:rPr>
              <a:t>k</a:t>
            </a:r>
            <a:r>
              <a:rPr lang="de-DE" sz="1050" spc="-1" dirty="0" err="1">
                <a:solidFill>
                  <a:srgbClr val="EDC521"/>
                </a:solidFill>
                <a:latin typeface="Segoe UI"/>
              </a:rPr>
              <a:t>ind</a:t>
            </a:r>
            <a:r>
              <a:rPr lang="de-DE" sz="1050" spc="-1" dirty="0">
                <a:solidFill>
                  <a:srgbClr val="EDC521"/>
                </a:solidFill>
                <a:latin typeface="Segoe UI"/>
              </a:rPr>
              <a:t> </a:t>
            </a:r>
            <a:r>
              <a:rPr lang="de-DE" sz="1050" spc="-1" dirty="0" err="1">
                <a:solidFill>
                  <a:srgbClr val="EDC521"/>
                </a:solidFill>
                <a:latin typeface="Segoe UI"/>
              </a:rPr>
              <a:t>of</a:t>
            </a:r>
            <a:endParaRPr lang="de-DE" sz="105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0B796-CCFE-42F0-AFAF-593A32C2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65" y="970727"/>
            <a:ext cx="6932269" cy="2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1: Morning Routine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4DE2AB-285C-4959-9003-78494D1F8467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23" name="CustomShape 12">
              <a:extLst>
                <a:ext uri="{FF2B5EF4-FFF2-40B4-BE49-F238E27FC236}">
                  <a16:creationId xmlns:a16="http://schemas.microsoft.com/office/drawing/2014/main" id="{AC46EDE2-00E2-468D-8DF5-8B197AF14BB6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TextShape 2">
              <a:extLst>
                <a:ext uri="{FF2B5EF4-FFF2-40B4-BE49-F238E27FC236}">
                  <a16:creationId xmlns:a16="http://schemas.microsoft.com/office/drawing/2014/main" id="{11451377-34C9-42AC-A9D7-4A0CA6CDF610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9BEDCA-305A-43C5-B593-75A590CC3BFA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937C44-F4C7-405C-B22B-E8D3D3D7BB8E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7" name="CustomShape 12">
              <a:extLst>
                <a:ext uri="{FF2B5EF4-FFF2-40B4-BE49-F238E27FC236}">
                  <a16:creationId xmlns:a16="http://schemas.microsoft.com/office/drawing/2014/main" id="{D3226A76-FF0C-441A-BA90-2A399F4F25D4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CCAD14-5EF6-49AC-A6E7-AC140F692615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BD0806-CACC-4706-924B-7AB30D6649AF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CustomShape 12">
              <a:extLst>
                <a:ext uri="{FF2B5EF4-FFF2-40B4-BE49-F238E27FC236}">
                  <a16:creationId xmlns:a16="http://schemas.microsoft.com/office/drawing/2014/main" id="{E39A8185-27FA-42F9-A3CB-1ED7FD428B2F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2DD67E-8586-4831-BA80-61379035B2BD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83FA4F9-9150-499F-8EC1-5D2180A897E7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ustomShape 12">
              <a:extLst>
                <a:ext uri="{FF2B5EF4-FFF2-40B4-BE49-F238E27FC236}">
                  <a16:creationId xmlns:a16="http://schemas.microsoft.com/office/drawing/2014/main" id="{B2C730BB-594B-4745-95BB-C2EA9E36F6D2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31F8F3-C006-482B-98D4-E151803097AC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4C703B2-E859-4D39-98C1-9155925F28E2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CustomShape 12">
              <a:extLst>
                <a:ext uri="{FF2B5EF4-FFF2-40B4-BE49-F238E27FC236}">
                  <a16:creationId xmlns:a16="http://schemas.microsoft.com/office/drawing/2014/main" id="{7126E02A-A18F-4D81-8855-69DBC0F90429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37" name="L-Shape 36">
            <a:extLst>
              <a:ext uri="{FF2B5EF4-FFF2-40B4-BE49-F238E27FC236}">
                <a16:creationId xmlns:a16="http://schemas.microsoft.com/office/drawing/2014/main" id="{E0904BC0-E598-45C8-B824-9ED6BF5788D3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L-Shape 37">
            <a:extLst>
              <a:ext uri="{FF2B5EF4-FFF2-40B4-BE49-F238E27FC236}">
                <a16:creationId xmlns:a16="http://schemas.microsoft.com/office/drawing/2014/main" id="{9172BA95-C110-4AE0-BC5C-3254EEEBF5BC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L-Shape 38">
            <a:extLst>
              <a:ext uri="{FF2B5EF4-FFF2-40B4-BE49-F238E27FC236}">
                <a16:creationId xmlns:a16="http://schemas.microsoft.com/office/drawing/2014/main" id="{FB3FEB5D-733A-45E6-8D31-8C87333A29AD}"/>
              </a:ext>
            </a:extLst>
          </p:cNvPr>
          <p:cNvSpPr/>
          <p:nvPr/>
        </p:nvSpPr>
        <p:spPr>
          <a:xfrm rot="18900000">
            <a:off x="3145505" y="3172056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76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lunch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break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current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User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amount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time for lunch break)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preferences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(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distance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restaurant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,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minimum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break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length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)</a:t>
            </a: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Optionally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, a VVS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suggested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restaurant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displayed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77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22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225304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places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610157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restaurant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suggestions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lunch break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2293406"/>
            <a:ext cx="1784126" cy="540428"/>
            <a:chOff x="6215003" y="2293406"/>
            <a:chExt cx="1784126" cy="540428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7007169" y="1841874"/>
              <a:ext cx="19979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229340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4" y="3790249"/>
            <a:ext cx="1784126" cy="522746"/>
            <a:chOff x="6215004" y="3790249"/>
            <a:chExt cx="1784126" cy="52274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7006613" y="2998640"/>
              <a:ext cx="200907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4005218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80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duration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as</a:t>
            </a: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preferred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1664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nearby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7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possible lunch break</a:t>
            </a: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nearby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restaurant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07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2: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8CC059D2-55E8-4E6E-931A-2A81638DA934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30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monitors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spots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, and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occasions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do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physical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exercise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Indoors /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Outdoors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Travel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distance</a:t>
            </a: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acc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ording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user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preferences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training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2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28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places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service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Remind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slots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recommendations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physical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exercise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00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length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38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Requirements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Analysis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Introducing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rgbClr val="FFFFFF"/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rgbClr val="FFFFFF"/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rgbClr val="F2F2F2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rgbClr val="FFFFFF"/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trike="noStrike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trike="noStrike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1CC6C8BE-2A9F-4F6D-AF8F-1F12FF11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good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=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outdoors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;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=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indoors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.</a:t>
            </a: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833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31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spots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activity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based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on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training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location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3: Personal Trainer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6CF22F6-C2B8-47E1-890E-83237C6DE267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6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026" name="CustomShape 3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monitors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upcoming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weekend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suggests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>
                <a:solidFill>
                  <a:srgbClr val="FFFFFF"/>
                </a:solidFill>
                <a:latin typeface="Segoe UI"/>
              </a:rPr>
              <a:t>possible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destinations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weekend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rgbClr val="FFFFFF"/>
                </a:solidFill>
                <a:latin typeface="Segoe UI"/>
              </a:rPr>
              <a:t>trips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suggestions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include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DB ti</a:t>
            </a:r>
            <a:r>
              <a:rPr lang="de-DE" sz="2400" b="1" spc="-1" dirty="0">
                <a:solidFill>
                  <a:srgbClr val="FFFFFF"/>
                </a:solidFill>
                <a:latin typeface="Segoe UI"/>
              </a:rPr>
              <a:t>cket </a:t>
            </a:r>
            <a:r>
              <a:rPr lang="de-DE" sz="2400" b="1" spc="-1" dirty="0" err="1">
                <a:solidFill>
                  <a:srgbClr val="FFFFFF"/>
                </a:solidFill>
                <a:latin typeface="Segoe UI"/>
              </a:rPr>
              <a:t>prices</a:t>
            </a:r>
            <a:endParaRPr lang="de-DE" sz="2400" b="1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A VVS </a:t>
            </a:r>
            <a:r>
              <a:rPr lang="de-DE" sz="2400" b="1" strike="noStrike" spc="-1" dirty="0">
                <a:solidFill>
                  <a:srgbClr val="FFFFFF"/>
                </a:solidFill>
                <a:latin typeface="Segoe UI"/>
              </a:rPr>
              <a:t>route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Stuttgart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main</a:t>
            </a:r>
            <a:r>
              <a:rPr lang="de-DE" sz="24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spc="-1" dirty="0" err="1">
                <a:solidFill>
                  <a:srgbClr val="FFFFFF"/>
                </a:solidFill>
                <a:latin typeface="Segoe UI"/>
              </a:rPr>
              <a:t>station</a:t>
            </a:r>
            <a:endParaRPr lang="de-DE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The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1" strike="noStrike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the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travel</a:t>
            </a:r>
            <a:r>
              <a:rPr lang="de-DE" sz="24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Segoe UI"/>
              </a:rPr>
              <a:t>destination</a:t>
            </a:r>
            <a:endParaRPr lang="de-DE" sz="2400" b="0" strike="noStrike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1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chemeClr val="bg1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chemeClr val="bg1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chemeClr val="bg1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chemeClr val="bg1"/>
                </a:solidFill>
                <a:latin typeface="Segoe UI"/>
              </a:rPr>
              <a:t>34</a:t>
            </a:fld>
            <a:endParaRPr lang="de-DE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B2BC2433-966F-4E6A-83F0-0526B47D3404}"/>
              </a:ext>
            </a:extLst>
          </p:cNvPr>
          <p:cNvSpPr/>
          <p:nvPr/>
        </p:nvSpPr>
        <p:spPr>
          <a:xfrm>
            <a:off x="2880456" y="364305"/>
            <a:ext cx="8315543" cy="5688531"/>
          </a:xfrm>
          <a:prstGeom prst="rect">
            <a:avLst/>
          </a:prstGeom>
          <a:solidFill>
            <a:srgbClr val="FFFFFF">
              <a:alpha val="2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Gunter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59C6DC-A213-45C6-847A-86B993C9491F}"/>
              </a:ext>
            </a:extLst>
          </p:cNvPr>
          <p:cNvSpPr/>
          <p:nvPr/>
        </p:nvSpPr>
        <p:spPr>
          <a:xfrm>
            <a:off x="7999132" y="927822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calendar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4F8E1-4559-4FCC-A79B-6FB7E47080E8}"/>
              </a:ext>
            </a:extLst>
          </p:cNvPr>
          <p:cNvSpPr/>
          <p:nvPr/>
        </p:nvSpPr>
        <p:spPr>
          <a:xfrm>
            <a:off x="7999129" y="1929710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preferences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DF0008-259B-4A72-BF3D-F4C099684BD4}"/>
              </a:ext>
            </a:extLst>
          </p:cNvPr>
          <p:cNvSpPr/>
          <p:nvPr/>
        </p:nvSpPr>
        <p:spPr>
          <a:xfrm>
            <a:off x="7999131" y="2931598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DB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6D4DB2-5628-494C-AD16-EF640A03349C}"/>
              </a:ext>
            </a:extLst>
          </p:cNvPr>
          <p:cNvSpPr/>
          <p:nvPr/>
        </p:nvSpPr>
        <p:spPr>
          <a:xfrm>
            <a:off x="7999128" y="4935374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weather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forecast</a:t>
            </a:r>
            <a:endParaRPr lang="de-DE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16E63C-7982-4671-84B3-C3F620C812E9}"/>
              </a:ext>
            </a:extLst>
          </p:cNvPr>
          <p:cNvSpPr/>
          <p:nvPr/>
        </p:nvSpPr>
        <p:spPr>
          <a:xfrm>
            <a:off x="7999129" y="3933486"/>
            <a:ext cx="2339613" cy="762000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VVS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connections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3ECDFA-3516-489B-9343-AC2C9CAEA543}"/>
              </a:ext>
            </a:extLst>
          </p:cNvPr>
          <p:cNvSpPr/>
          <p:nvPr/>
        </p:nvSpPr>
        <p:spPr>
          <a:xfrm>
            <a:off x="3622502" y="2635754"/>
            <a:ext cx="3037304" cy="1352576"/>
          </a:xfrm>
          <a:prstGeom prst="ellipse">
            <a:avLst/>
          </a:prstGeom>
          <a:solidFill>
            <a:srgbClr val="6C6F7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about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de-DE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possiblities</a:t>
            </a:r>
            <a:r>
              <a:rPr lang="de-DE" sz="1600" dirty="0">
                <a:latin typeface="Segoe UI" panose="020B0502040204020203" pitchFamily="34" charset="0"/>
                <a:cs typeface="Segoe UI" panose="020B0502040204020203" pitchFamily="34" charset="0"/>
              </a:rPr>
              <a:t> for a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weekend</a:t>
            </a:r>
            <a:r>
              <a:rPr lang="de-DE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trip</a:t>
            </a:r>
            <a:endParaRPr lang="de-DE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999D4B-BD69-470D-BDE6-9AAA987007C1}"/>
              </a:ext>
            </a:extLst>
          </p:cNvPr>
          <p:cNvGrpSpPr/>
          <p:nvPr/>
        </p:nvGrpSpPr>
        <p:grpSpPr>
          <a:xfrm>
            <a:off x="995041" y="2684556"/>
            <a:ext cx="668773" cy="1766192"/>
            <a:chOff x="995041" y="2684556"/>
            <a:chExt cx="668773" cy="1766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599CCC-2DA9-4B46-BCF9-EDA073EFCCF4}"/>
                </a:ext>
              </a:extLst>
            </p:cNvPr>
            <p:cNvGrpSpPr/>
            <p:nvPr/>
          </p:nvGrpSpPr>
          <p:grpSpPr>
            <a:xfrm>
              <a:off x="1050296" y="2684556"/>
              <a:ext cx="561134" cy="1248930"/>
              <a:chOff x="1193533" y="3053563"/>
              <a:chExt cx="561134" cy="12489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9187395-9478-4381-9190-C1B7200DB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2665" y="3429000"/>
                <a:ext cx="0" cy="471637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279C9D8-FCF7-4252-9D9F-DB24A39DA9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3533" y="3900638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DF1F9B-E365-459A-BCF1-8C3BC2BC23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75535" y="3900637"/>
                <a:ext cx="279132" cy="40185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2646C04-88AE-42AD-A53B-54DF6C9038E0}"/>
                  </a:ext>
                </a:extLst>
              </p:cNvPr>
              <p:cNvGrpSpPr/>
              <p:nvPr/>
            </p:nvGrpSpPr>
            <p:grpSpPr>
              <a:xfrm>
                <a:off x="1193533" y="3495494"/>
                <a:ext cx="561134" cy="219192"/>
                <a:chOff x="773400" y="3417184"/>
                <a:chExt cx="561134" cy="401856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34CDB1F-C076-4C09-AD78-B5A5DD05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73400" y="3417185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801E37C-1176-4E33-828F-F1682F903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5402" y="3417184"/>
                  <a:ext cx="279132" cy="401855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E2BFB7-6D53-470A-99C2-40C14710DF34}"/>
                  </a:ext>
                </a:extLst>
              </p:cNvPr>
              <p:cNvSpPr/>
              <p:nvPr/>
            </p:nvSpPr>
            <p:spPr>
              <a:xfrm>
                <a:off x="1266552" y="3053563"/>
                <a:ext cx="412226" cy="412226"/>
              </a:xfrm>
              <a:prstGeom prst="ellipse">
                <a:avLst/>
              </a:prstGeom>
              <a:solidFill>
                <a:srgbClr val="6C6F7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BB9005-D6B4-43CD-ADC0-D47DF740A638}"/>
                </a:ext>
              </a:extLst>
            </p:cNvPr>
            <p:cNvSpPr txBox="1"/>
            <p:nvPr/>
          </p:nvSpPr>
          <p:spPr>
            <a:xfrm>
              <a:off x="995041" y="4081416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User</a:t>
              </a:r>
            </a:p>
          </p:txBody>
        </p:sp>
      </p:grp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75C2268-8B83-47D7-A8D6-3FDA6C08B6C6}"/>
              </a:ext>
            </a:extLst>
          </p:cNvPr>
          <p:cNvCxnSpPr>
            <a:cxnSpLocks/>
          </p:cNvCxnSpPr>
          <p:nvPr/>
        </p:nvCxnSpPr>
        <p:spPr>
          <a:xfrm>
            <a:off x="1740886" y="3318607"/>
            <a:ext cx="1872000" cy="556"/>
          </a:xfrm>
          <a:prstGeom prst="bentConnector3">
            <a:avLst>
              <a:gd name="adj1" fmla="val 50000"/>
            </a:avLst>
          </a:prstGeom>
          <a:ln w="28575">
            <a:solidFill>
              <a:schemeClr val="bg1"/>
            </a:solidFill>
            <a:prstDash val="solid"/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stomShape 1">
            <a:extLst>
              <a:ext uri="{FF2B5EF4-FFF2-40B4-BE49-F238E27FC236}">
                <a16:creationId xmlns:a16="http://schemas.microsoft.com/office/drawing/2014/main" id="{76454C14-91FF-43AB-9A07-999CAFB02171}"/>
              </a:ext>
            </a:extLst>
          </p:cNvPr>
          <p:cNvSpPr/>
          <p:nvPr/>
        </p:nvSpPr>
        <p:spPr>
          <a:xfrm>
            <a:off x="249130" y="312992"/>
            <a:ext cx="1872000" cy="12404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2400" spc="-1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FD1E4-5FC2-450D-BE7C-3CDE2735DA09}"/>
              </a:ext>
            </a:extLst>
          </p:cNvPr>
          <p:cNvSpPr/>
          <p:nvPr/>
        </p:nvSpPr>
        <p:spPr>
          <a:xfrm>
            <a:off x="326812" y="1495194"/>
            <a:ext cx="1376497" cy="120135"/>
          </a:xfrm>
          <a:prstGeom prst="rect">
            <a:avLst/>
          </a:prstGeom>
          <a:solidFill>
            <a:srgbClr val="DD5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6C13248-C08C-4EC9-B4B7-D57C9BCD6FD3}"/>
              </a:ext>
            </a:extLst>
          </p:cNvPr>
          <p:cNvGrpSpPr/>
          <p:nvPr/>
        </p:nvGrpSpPr>
        <p:grpSpPr>
          <a:xfrm>
            <a:off x="5141154" y="963187"/>
            <a:ext cx="2857978" cy="1672567"/>
            <a:chOff x="5141154" y="963187"/>
            <a:chExt cx="2857978" cy="1672567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0998C2A1-B84F-4A3A-9091-109578B85FA8}"/>
                </a:ext>
              </a:extLst>
            </p:cNvPr>
            <p:cNvCxnSpPr>
              <a:cxnSpLocks/>
              <a:stCxn id="23" idx="0"/>
              <a:endCxn id="4" idx="2"/>
            </p:cNvCxnSpPr>
            <p:nvPr/>
          </p:nvCxnSpPr>
          <p:spPr>
            <a:xfrm rot="5400000" flipH="1" flipV="1">
              <a:off x="5906677" y="543299"/>
              <a:ext cx="1326932" cy="2857978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DDD72-F45D-4A12-B2A2-DE57E95D9F2D}"/>
                </a:ext>
              </a:extLst>
            </p:cNvPr>
            <p:cNvSpPr txBox="1"/>
            <p:nvPr/>
          </p:nvSpPr>
          <p:spPr>
            <a:xfrm>
              <a:off x="5823927" y="963187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23F7B-F250-4714-B349-D1706991984E}"/>
              </a:ext>
            </a:extLst>
          </p:cNvPr>
          <p:cNvGrpSpPr/>
          <p:nvPr/>
        </p:nvGrpSpPr>
        <p:grpSpPr>
          <a:xfrm>
            <a:off x="6215003" y="1963793"/>
            <a:ext cx="1784126" cy="870041"/>
            <a:chOff x="6215003" y="1963793"/>
            <a:chExt cx="1784126" cy="870041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5E2CDEC4-F7EA-4CC3-9107-FE0B44783F94}"/>
                </a:ext>
              </a:extLst>
            </p:cNvPr>
            <p:cNvCxnSpPr>
              <a:cxnSpLocks/>
              <a:stCxn id="23" idx="7"/>
              <a:endCxn id="19" idx="2"/>
            </p:cNvCxnSpPr>
            <p:nvPr/>
          </p:nvCxnSpPr>
          <p:spPr>
            <a:xfrm rot="5400000" flipH="1" flipV="1">
              <a:off x="6845504" y="1680209"/>
              <a:ext cx="523124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1697BAD-6A39-4765-AA14-B521CBD57839}"/>
                </a:ext>
              </a:extLst>
            </p:cNvPr>
            <p:cNvSpPr txBox="1"/>
            <p:nvPr/>
          </p:nvSpPr>
          <p:spPr>
            <a:xfrm>
              <a:off x="6449258" y="1963793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9F900B3-F30F-403A-8937-9CFEA60055AE}"/>
              </a:ext>
            </a:extLst>
          </p:cNvPr>
          <p:cNvGrpSpPr/>
          <p:nvPr/>
        </p:nvGrpSpPr>
        <p:grpSpPr>
          <a:xfrm>
            <a:off x="6215003" y="3790250"/>
            <a:ext cx="1784126" cy="524236"/>
            <a:chOff x="6215003" y="3790250"/>
            <a:chExt cx="1784126" cy="524236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A997C3AD-F865-4A38-920F-D661E0109AEB}"/>
                </a:ext>
              </a:extLst>
            </p:cNvPr>
            <p:cNvCxnSpPr>
              <a:cxnSpLocks/>
              <a:stCxn id="23" idx="5"/>
              <a:endCxn id="22" idx="2"/>
            </p:cNvCxnSpPr>
            <p:nvPr/>
          </p:nvCxnSpPr>
          <p:spPr>
            <a:xfrm rot="16200000" flipH="1">
              <a:off x="6844948" y="3160305"/>
              <a:ext cx="524236" cy="1784126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A5A02-A69A-4C4D-ABB8-CD458F0FB9DB}"/>
                </a:ext>
              </a:extLst>
            </p:cNvPr>
            <p:cNvSpPr txBox="1"/>
            <p:nvPr/>
          </p:nvSpPr>
          <p:spPr>
            <a:xfrm>
              <a:off x="6412895" y="3962686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3B1C90-7FC2-47BC-A67B-BD7009D40E3B}"/>
              </a:ext>
            </a:extLst>
          </p:cNvPr>
          <p:cNvGrpSpPr/>
          <p:nvPr/>
        </p:nvGrpSpPr>
        <p:grpSpPr>
          <a:xfrm>
            <a:off x="5141154" y="3988330"/>
            <a:ext cx="2857974" cy="1328044"/>
            <a:chOff x="5141154" y="3988330"/>
            <a:chExt cx="2857974" cy="1328044"/>
          </a:xfrm>
        </p:grpSpPr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AAAC9F9-2436-4D81-A43A-9578470D30BC}"/>
                </a:ext>
              </a:extLst>
            </p:cNvPr>
            <p:cNvCxnSpPr>
              <a:cxnSpLocks/>
              <a:stCxn id="23" idx="4"/>
              <a:endCxn id="21" idx="2"/>
            </p:cNvCxnSpPr>
            <p:nvPr/>
          </p:nvCxnSpPr>
          <p:spPr>
            <a:xfrm rot="16200000" flipH="1">
              <a:off x="5906119" y="3223365"/>
              <a:ext cx="1328044" cy="2857974"/>
            </a:xfrm>
            <a:prstGeom prst="bentConnector2">
              <a:avLst/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5D6474-D49D-44CC-BD18-0FFE94185BEE}"/>
                </a:ext>
              </a:extLst>
            </p:cNvPr>
            <p:cNvSpPr txBox="1"/>
            <p:nvPr/>
          </p:nvSpPr>
          <p:spPr>
            <a:xfrm>
              <a:off x="5823926" y="496312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8B429B4-16A8-4D20-AB85-3628740335F3}"/>
              </a:ext>
            </a:extLst>
          </p:cNvPr>
          <p:cNvGrpSpPr/>
          <p:nvPr/>
        </p:nvGrpSpPr>
        <p:grpSpPr>
          <a:xfrm>
            <a:off x="6659806" y="2988354"/>
            <a:ext cx="1339325" cy="324244"/>
            <a:chOff x="6659806" y="2988354"/>
            <a:chExt cx="1339325" cy="32424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98502248-11FD-4978-8131-EB94DE3C714B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>
              <a:off x="6659806" y="3312042"/>
              <a:ext cx="1339325" cy="55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/>
              </a:solidFill>
              <a:prstDash val="sysDot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A20E97-7533-4986-91BC-AE7751BDEAC5}"/>
                </a:ext>
              </a:extLst>
            </p:cNvPr>
            <p:cNvSpPr txBox="1"/>
            <p:nvPr/>
          </p:nvSpPr>
          <p:spPr>
            <a:xfrm>
              <a:off x="6701342" y="2988354"/>
              <a:ext cx="1250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&lt;&lt;</a:t>
              </a:r>
              <a:r>
                <a:rPr lang="de-DE" sz="1400" dirty="0" err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include</a:t>
              </a:r>
              <a:r>
                <a:rPr lang="de-DE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&gt;&gt;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83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1617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36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weekend-trip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:</a:t>
            </a:r>
            <a:br>
              <a:rPr lang="de-DE" sz="2800" spc="-1" dirty="0">
                <a:solidFill>
                  <a:srgbClr val="FFFFFF"/>
                </a:solidFill>
                <a:latin typeface="Segoe UI"/>
              </a:rPr>
            </a:br>
            <a:r>
              <a:rPr lang="de-DE" sz="2800" spc="-1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Minimum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distance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of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destination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preferred</a:t>
            </a:r>
            <a:endParaRPr lang="de-DE" sz="2400" b="1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0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spc="-1" dirty="0"/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5E461DC1-FB96-4697-869A-FB27A4D54870}"/>
              </a:ext>
            </a:extLst>
          </p:cNvPr>
          <p:cNvSpPr/>
          <p:nvPr/>
        </p:nvSpPr>
        <p:spPr>
          <a:xfrm>
            <a:off x="3784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Calendar</a:t>
            </a:r>
          </a:p>
        </p:txBody>
      </p:sp>
      <p:pic>
        <p:nvPicPr>
          <p:cNvPr id="18" name="Graphic 17" descr="Daily calendar">
            <a:extLst>
              <a:ext uri="{FF2B5EF4-FFF2-40B4-BE49-F238E27FC236}">
                <a16:creationId xmlns:a16="http://schemas.microsoft.com/office/drawing/2014/main" id="{5E0A66DA-8079-4B62-B35A-5A0FD9EA9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6896" y="2464111"/>
            <a:ext cx="828000" cy="828000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84BA980E-9EBF-458A-AF43-BC8F42E43355}"/>
              </a:ext>
            </a:extLst>
          </p:cNvPr>
          <p:cNvSpPr/>
          <p:nvPr/>
        </p:nvSpPr>
        <p:spPr>
          <a:xfrm>
            <a:off x="5422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Preferences</a:t>
            </a:r>
          </a:p>
        </p:txBody>
      </p: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FE041F09-EA40-41C8-9046-078039AAC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5578" y="2471425"/>
            <a:ext cx="828000" cy="828000"/>
          </a:xfrm>
          <a:prstGeom prst="rect">
            <a:avLst/>
          </a:prstGeom>
        </p:spPr>
      </p:pic>
      <p:sp>
        <p:nvSpPr>
          <p:cNvPr id="13" name="CustomShape 3">
            <a:extLst>
              <a:ext uri="{FF2B5EF4-FFF2-40B4-BE49-F238E27FC236}">
                <a16:creationId xmlns:a16="http://schemas.microsoft.com/office/drawing/2014/main" id="{FD3CC40B-1018-4FF6-83A9-2870D35384B3}"/>
              </a:ext>
            </a:extLst>
          </p:cNvPr>
          <p:cNvSpPr/>
          <p:nvPr/>
        </p:nvSpPr>
        <p:spPr>
          <a:xfrm>
            <a:off x="7060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Quotes</a:t>
            </a:r>
          </a:p>
        </p:txBody>
      </p:sp>
      <p:pic>
        <p:nvPicPr>
          <p:cNvPr id="23" name="Graphic 22" descr="Quotes">
            <a:extLst>
              <a:ext uri="{FF2B5EF4-FFF2-40B4-BE49-F238E27FC236}">
                <a16:creationId xmlns:a16="http://schemas.microsoft.com/office/drawing/2014/main" id="{3D5D6BD4-4DE2-4570-BBC5-579913ED43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6896" y="2504158"/>
            <a:ext cx="720000" cy="720000"/>
          </a:xfrm>
          <a:prstGeom prst="rect">
            <a:avLst/>
          </a:prstGeom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E5BA6913-4B0D-495F-81AA-124C210DD0E7}"/>
              </a:ext>
            </a:extLst>
          </p:cNvPr>
          <p:cNvSpPr/>
          <p:nvPr/>
        </p:nvSpPr>
        <p:spPr>
          <a:xfrm>
            <a:off x="8698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Places</a:t>
            </a:r>
          </a:p>
        </p:txBody>
      </p:sp>
      <p:pic>
        <p:nvPicPr>
          <p:cNvPr id="25" name="Graphic 24" descr="Map with pin">
            <a:extLst>
              <a:ext uri="{FF2B5EF4-FFF2-40B4-BE49-F238E27FC236}">
                <a16:creationId xmlns:a16="http://schemas.microsoft.com/office/drawing/2014/main" id="{5FCC5256-D051-4328-8912-2A78FF895F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15701" y="2431476"/>
            <a:ext cx="846683" cy="84668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05B0E6A6-0BA6-4C8C-8E83-AD3C536A71D1}"/>
              </a:ext>
            </a:extLst>
          </p:cNvPr>
          <p:cNvSpPr/>
          <p:nvPr/>
        </p:nvSpPr>
        <p:spPr>
          <a:xfrm>
            <a:off x="10338261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Weather</a:t>
            </a:r>
          </a:p>
        </p:txBody>
      </p:sp>
      <p:pic>
        <p:nvPicPr>
          <p:cNvPr id="27" name="Graphic 26" descr="Partial sun">
            <a:extLst>
              <a:ext uri="{FF2B5EF4-FFF2-40B4-BE49-F238E27FC236}">
                <a16:creationId xmlns:a16="http://schemas.microsoft.com/office/drawing/2014/main" id="{32642959-A6DF-4A1E-93A9-10095C819B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73776" y="2450159"/>
            <a:ext cx="774000" cy="774000"/>
          </a:xfrm>
          <a:prstGeom prst="rect">
            <a:avLst/>
          </a:prstGeom>
        </p:spPr>
      </p:pic>
      <p:sp>
        <p:nvSpPr>
          <p:cNvPr id="10" name="CustomShape 3">
            <a:extLst>
              <a:ext uri="{FF2B5EF4-FFF2-40B4-BE49-F238E27FC236}">
                <a16:creationId xmlns:a16="http://schemas.microsoft.com/office/drawing/2014/main" id="{70E7324F-6177-4876-9430-51B4874E1C25}"/>
              </a:ext>
            </a:extLst>
          </p:cNvPr>
          <p:cNvSpPr/>
          <p:nvPr/>
        </p:nvSpPr>
        <p:spPr>
          <a:xfrm>
            <a:off x="2146896" y="2024764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DB</a:t>
            </a: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053CACB3-26A2-4DE8-ADC2-D2248C671F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285" y="2622337"/>
            <a:ext cx="729221" cy="511549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4E7FBFFF-16CD-490C-864A-AF434617027B}"/>
              </a:ext>
            </a:extLst>
          </p:cNvPr>
          <p:cNvSpPr/>
          <p:nvPr/>
        </p:nvSpPr>
        <p:spPr>
          <a:xfrm>
            <a:off x="508896" y="2025596"/>
            <a:ext cx="1332000" cy="1332000"/>
          </a:xfrm>
          <a:prstGeom prst="rect">
            <a:avLst/>
          </a:prstGeom>
          <a:solidFill>
            <a:srgbClr val="44485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FFFFFF"/>
                </a:solidFill>
                <a:latin typeface="Segoe UI"/>
                <a:ea typeface="DejaVu Sans"/>
              </a:rPr>
              <a:t>VVS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19F1B8-6F80-474F-8908-F8AA95AAA5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97" y="2543429"/>
            <a:ext cx="704597" cy="669367"/>
          </a:xfrm>
          <a:prstGeom prst="rect">
            <a:avLst/>
          </a:prstGeom>
          <a:noFill/>
        </p:spPr>
      </p:pic>
      <p:sp>
        <p:nvSpPr>
          <p:cNvPr id="19" name="CustomShape 3">
            <a:extLst>
              <a:ext uri="{FF2B5EF4-FFF2-40B4-BE49-F238E27FC236}">
                <a16:creationId xmlns:a16="http://schemas.microsoft.com/office/drawing/2014/main" id="{D98C2A6F-5101-4B66-BE72-27C82A032905}"/>
              </a:ext>
            </a:extLst>
          </p:cNvPr>
          <p:cNvSpPr/>
          <p:nvPr/>
        </p:nvSpPr>
        <p:spPr>
          <a:xfrm>
            <a:off x="838080" y="3757553"/>
            <a:ext cx="10514880" cy="24118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Monitor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users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calendar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and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notify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for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free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weekends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Suggestion for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weekend-trip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weather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1" spc="-1" dirty="0" err="1">
                <a:solidFill>
                  <a:srgbClr val="FFFFFF"/>
                </a:solidFill>
                <a:latin typeface="Segoe UI"/>
              </a:rPr>
              <a:t>forecast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515070" indent="-51435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Display </a:t>
            </a:r>
            <a:r>
              <a:rPr lang="de-DE" sz="2800" b="1" spc="-1" dirty="0">
                <a:solidFill>
                  <a:srgbClr val="FFFFFF"/>
                </a:solidFill>
                <a:latin typeface="Segoe UI"/>
              </a:rPr>
              <a:t>VVS route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departure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location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(Stuttgart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Hbf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)</a:t>
            </a:r>
            <a:endParaRPr lang="de-DE" sz="2800" b="1" spc="-1" dirty="0">
              <a:solidFill>
                <a:srgbClr val="FFFFFF"/>
              </a:solidFill>
              <a:latin typeface="Segoe UI"/>
            </a:endParaRPr>
          </a:p>
          <a:p>
            <a:pPr marL="457920" indent="-45720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AutoNum type="arabicPeriod"/>
            </a:pPr>
            <a:endParaRPr lang="de-DE" sz="24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AB1F4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Travel Planning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38</a:t>
            </a:fld>
            <a:endParaRPr lang="de-DE" sz="1200" b="0" strike="noStrike" spc="-1" dirty="0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157DE017-0A87-41AB-A89D-BC031627E557}"/>
              </a:ext>
            </a:extLst>
          </p:cNvPr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Live Demo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Placeholder</a:t>
            </a:r>
            <a:endParaRPr lang="de-DE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02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Rockwell"/>
              </a:rPr>
              <a:t>Use Case 4: Lunch Break</a:t>
            </a:r>
            <a:endParaRPr lang="de-DE" sz="4400" b="0" strike="noStrike" spc="-1" dirty="0">
              <a:latin typeface="Arial"/>
            </a:endParaRPr>
          </a:p>
        </p:txBody>
      </p:sp>
      <p:sp>
        <p:nvSpPr>
          <p:cNvPr id="1025" name="CustomShape 2"/>
          <p:cNvSpPr/>
          <p:nvPr/>
        </p:nvSpPr>
        <p:spPr>
          <a:xfrm>
            <a:off x="838080" y="6356520"/>
            <a:ext cx="10514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r>
              <a:rPr lang="en-US" sz="1200" b="1" strike="noStrike" spc="-1" dirty="0">
                <a:solidFill>
                  <a:srgbClr val="DD5367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68BFC620-AAFB-479B-873A-D2E1DCBCD105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39</a:t>
            </a:fld>
            <a:endParaRPr lang="de-DE" sz="1200" b="0" strike="noStrike" spc="-1" dirty="0">
              <a:latin typeface="Aria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DB1562-2D1E-44CE-A71A-AC8E1C7F022A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26" name="CustomShape 12">
              <a:extLst>
                <a:ext uri="{FF2B5EF4-FFF2-40B4-BE49-F238E27FC236}">
                  <a16:creationId xmlns:a16="http://schemas.microsoft.com/office/drawing/2014/main" id="{96A6C2ED-CCE4-4894-9147-339993860BF0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TextShape 2">
              <a:extLst>
                <a:ext uri="{FF2B5EF4-FFF2-40B4-BE49-F238E27FC236}">
                  <a16:creationId xmlns:a16="http://schemas.microsoft.com/office/drawing/2014/main" id="{0569D0B8-4DEC-41E8-814E-612A21895FCF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C1A066-0BFB-478D-BFBB-ABD0FAF17B5C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9B4933-44A6-49D2-BF25-99386A38F579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0" name="CustomShape 12">
              <a:extLst>
                <a:ext uri="{FF2B5EF4-FFF2-40B4-BE49-F238E27FC236}">
                  <a16:creationId xmlns:a16="http://schemas.microsoft.com/office/drawing/2014/main" id="{D6B9B2F1-47D4-4FC8-AD4C-A6926E4E1A66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15B94-FE5B-4116-9A2E-0B8D8F4E680F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EA93C0-3168-423B-8A99-524268A408BA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3" name="CustomShape 12">
              <a:extLst>
                <a:ext uri="{FF2B5EF4-FFF2-40B4-BE49-F238E27FC236}">
                  <a16:creationId xmlns:a16="http://schemas.microsoft.com/office/drawing/2014/main" id="{53B9346A-9D97-42CD-B45A-BF2954BC2DA7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C6F127C-F1D4-458C-869A-736644C7E4C1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72090F5-9ABD-44A5-AA8F-C5FFE1B28548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6" name="CustomShape 12">
              <a:extLst>
                <a:ext uri="{FF2B5EF4-FFF2-40B4-BE49-F238E27FC236}">
                  <a16:creationId xmlns:a16="http://schemas.microsoft.com/office/drawing/2014/main" id="{99AEF353-0A20-4FDE-9B1A-F4254624070D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32F7CB-FC05-4F4B-83AC-5FB76AF72F30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604A3F-FF06-4A16-91B8-9EDC498C3817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9" name="CustomShape 12">
              <a:extLst>
                <a:ext uri="{FF2B5EF4-FFF2-40B4-BE49-F238E27FC236}">
                  <a16:creationId xmlns:a16="http://schemas.microsoft.com/office/drawing/2014/main" id="{0195AB04-5C21-4680-9A2B-9F9C7F32CE2A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sp>
        <p:nvSpPr>
          <p:cNvPr id="40" name="L-Shape 39">
            <a:extLst>
              <a:ext uri="{FF2B5EF4-FFF2-40B4-BE49-F238E27FC236}">
                <a16:creationId xmlns:a16="http://schemas.microsoft.com/office/drawing/2014/main" id="{CE68036D-1E52-445F-AC9C-456FFDC16005}"/>
              </a:ext>
            </a:extLst>
          </p:cNvPr>
          <p:cNvSpPr/>
          <p:nvPr/>
        </p:nvSpPr>
        <p:spPr>
          <a:xfrm rot="18900000">
            <a:off x="3145507" y="3848929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L-Shape 40">
            <a:extLst>
              <a:ext uri="{FF2B5EF4-FFF2-40B4-BE49-F238E27FC236}">
                <a16:creationId xmlns:a16="http://schemas.microsoft.com/office/drawing/2014/main" id="{A36DB750-451A-49E7-BAF4-86D2DD2407D6}"/>
              </a:ext>
            </a:extLst>
          </p:cNvPr>
          <p:cNvSpPr/>
          <p:nvPr/>
        </p:nvSpPr>
        <p:spPr>
          <a:xfrm rot="18900000">
            <a:off x="3145507" y="4500750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L-Shape 41">
            <a:extLst>
              <a:ext uri="{FF2B5EF4-FFF2-40B4-BE49-F238E27FC236}">
                <a16:creationId xmlns:a16="http://schemas.microsoft.com/office/drawing/2014/main" id="{5DB119D5-AAFA-4435-BA65-E2BCEEB0841B}"/>
              </a:ext>
            </a:extLst>
          </p:cNvPr>
          <p:cNvSpPr/>
          <p:nvPr/>
        </p:nvSpPr>
        <p:spPr>
          <a:xfrm rot="18900000">
            <a:off x="3145505" y="3172056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L-Shape 42">
            <a:extLst>
              <a:ext uri="{FF2B5EF4-FFF2-40B4-BE49-F238E27FC236}">
                <a16:creationId xmlns:a16="http://schemas.microsoft.com/office/drawing/2014/main" id="{C21577E6-DE01-49BF-845E-E4F645F50D57}"/>
              </a:ext>
            </a:extLst>
          </p:cNvPr>
          <p:cNvSpPr/>
          <p:nvPr/>
        </p:nvSpPr>
        <p:spPr>
          <a:xfrm rot="18900000">
            <a:off x="3145506" y="5163481"/>
            <a:ext cx="504825" cy="300235"/>
          </a:xfrm>
          <a:prstGeom prst="corner">
            <a:avLst/>
          </a:prstGeom>
          <a:solidFill>
            <a:srgbClr val="00B0F0"/>
          </a:solidFill>
          <a:ln>
            <a:solidFill>
              <a:srgbClr val="12173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9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7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446608" cy="3313971"/>
            <a:chOff x="838080" y="1934640"/>
            <a:chExt cx="4446608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446608" cy="503640"/>
              <a:chOff x="838080" y="1934640"/>
              <a:chExt cx="4446608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rgbClr val="F6E354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723368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rgbClr val="FFFFFF"/>
                    </a:solidFill>
                    <a:latin typeface="Segoe UI"/>
                  </a:rPr>
                  <a:t>Requirements</a:t>
                </a:r>
                <a:r>
                  <a:rPr lang="de-DE" sz="2600" b="1" strike="noStrike" spc="-1" dirty="0">
                    <a:solidFill>
                      <a:srgbClr val="FFFFFF"/>
                    </a:solidFill>
                    <a:latin typeface="Segoe UI"/>
                  </a:rPr>
                  <a:t> Analysis</a:t>
                </a:r>
                <a:endParaRPr lang="de-DE" sz="2600" b="1" strike="noStrike" spc="-1" dirty="0"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694771" cy="503640"/>
              <a:chOff x="838080" y="2669400"/>
              <a:chExt cx="3694771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2977651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Introducing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612775" cy="503640"/>
              <a:chOff x="838080" y="4138920"/>
              <a:chExt cx="2612775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rgbClr val="2AB1F4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98895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Conclusion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40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3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Conclusion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10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is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 smart PDA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with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useful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use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cases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proactively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assist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in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your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everyday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life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fulfills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a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ll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project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requirements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spc="-1" dirty="0">
                <a:solidFill>
                  <a:srgbClr val="FFFFFF"/>
                </a:solidFill>
                <a:latin typeface="Segoe UI"/>
              </a:rPr>
              <a:t>Further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functionalities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like Maps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could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be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an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enhancement</a:t>
            </a:r>
            <a:endParaRPr lang="de-DE" sz="2800" spc="-1" dirty="0">
              <a:solidFill>
                <a:srgbClr val="FFFFFF"/>
              </a:solidFill>
              <a:latin typeface="Segoe UI"/>
            </a:endParaRPr>
          </a:p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Gunter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may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need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to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b="0" strike="noStrike" spc="-1" dirty="0" err="1">
                <a:solidFill>
                  <a:srgbClr val="FFFFFF"/>
                </a:solidFill>
                <a:latin typeface="Segoe UI"/>
              </a:rPr>
              <a:t>practice</a:t>
            </a: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 German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pronunciation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some</a:t>
            </a:r>
            <a:r>
              <a:rPr lang="de-DE" sz="2800" spc="-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de-DE" sz="2800" spc="-1" dirty="0" err="1">
                <a:solidFill>
                  <a:srgbClr val="FFFFFF"/>
                </a:solidFill>
                <a:latin typeface="Segoe UI"/>
              </a:rPr>
              <a:t>more</a:t>
            </a:r>
            <a:endParaRPr lang="en-US" sz="2400" b="0" strike="noStrike" spc="-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047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2AB1F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06243DC6-42FD-4198-9AC8-44B18A7CEF89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41</a:t>
            </a:fld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4"/>
          <p:cNvSpPr/>
          <p:nvPr/>
        </p:nvSpPr>
        <p:spPr>
          <a:xfrm>
            <a:off x="4272780" y="5919678"/>
            <a:ext cx="1321557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Felix Schütz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6923946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>
            <a:off x="6614977" y="5919678"/>
            <a:ext cx="1401322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pc="-1" dirty="0" err="1">
                <a:solidFill>
                  <a:schemeClr val="bg1"/>
                </a:solidFill>
                <a:latin typeface="Segoe UI"/>
              </a:rPr>
              <a:t>Arbër</a:t>
            </a:r>
            <a:r>
              <a:rPr lang="de-DE" sz="1600" b="1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1600" b="1" strike="noStrike" spc="-1" dirty="0" err="1">
                <a:solidFill>
                  <a:schemeClr val="bg1"/>
                </a:solidFill>
                <a:latin typeface="Segoe UI"/>
              </a:rPr>
              <a:t>Rrapaj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1848380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9036939" y="5919678"/>
            <a:ext cx="1520201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Sascha Kipper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b="0" strike="noStrike" spc="-1" dirty="0">
                <a:solidFill>
                  <a:schemeClr val="bg1"/>
                </a:solidFill>
                <a:latin typeface="Segoe UI"/>
              </a:rPr>
              <a:t>9836038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5">
            <a:extLst>
              <a:ext uri="{FF2B5EF4-FFF2-40B4-BE49-F238E27FC236}">
                <a16:creationId xmlns:a16="http://schemas.microsoft.com/office/drawing/2014/main" id="{F7B25660-3CD7-4627-B03C-F6FB91561E4A}"/>
              </a:ext>
            </a:extLst>
          </p:cNvPr>
          <p:cNvSpPr/>
          <p:nvPr/>
        </p:nvSpPr>
        <p:spPr>
          <a:xfrm>
            <a:off x="1634860" y="5919678"/>
            <a:ext cx="1617280" cy="5833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1" strike="noStrike" spc="-1" dirty="0">
                <a:solidFill>
                  <a:schemeClr val="bg1"/>
                </a:solidFill>
                <a:latin typeface="Segoe UI"/>
              </a:rPr>
              <a:t>Manuel Wetzel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600" spc="-1" dirty="0">
                <a:solidFill>
                  <a:schemeClr val="bg1"/>
                </a:solidFill>
                <a:latin typeface="Segoe UI"/>
              </a:rPr>
              <a:t>5905233</a:t>
            </a:r>
            <a:endParaRPr lang="de-DE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5">
            <a:extLst>
              <a:ext uri="{FF2B5EF4-FFF2-40B4-BE49-F238E27FC236}">
                <a16:creationId xmlns:a16="http://schemas.microsoft.com/office/drawing/2014/main" id="{43181B38-CC12-4966-995A-F975723A6A76}"/>
              </a:ext>
            </a:extLst>
          </p:cNvPr>
          <p:cNvSpPr/>
          <p:nvPr/>
        </p:nvSpPr>
        <p:spPr>
          <a:xfrm>
            <a:off x="3504853" y="4778443"/>
            <a:ext cx="518229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Thank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you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for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your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 </a:t>
            </a:r>
            <a:r>
              <a:rPr lang="de-DE" sz="2800" b="1" strike="noStrike" spc="-1" dirty="0" err="1">
                <a:solidFill>
                  <a:schemeClr val="bg1"/>
                </a:solidFill>
                <a:latin typeface="Segoe UI"/>
              </a:rPr>
              <a:t>watching</a:t>
            </a:r>
            <a:r>
              <a:rPr lang="de-DE" sz="2800" b="1" strike="noStrike" spc="-1" dirty="0">
                <a:solidFill>
                  <a:schemeClr val="bg1"/>
                </a:solidFill>
                <a:latin typeface="Segoe U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6328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/>
      <p:bldP spid="487" grpId="0"/>
      <p:bldP spid="488" grpId="0"/>
      <p:bldP spid="12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4">
            <a:extLst>
              <a:ext uri="{FF2B5EF4-FFF2-40B4-BE49-F238E27FC236}">
                <a16:creationId xmlns:a16="http://schemas.microsoft.com/office/drawing/2014/main" id="{6A09283A-0CA6-4130-AF7D-FBFFBDCF8F36}"/>
              </a:ext>
            </a:extLst>
          </p:cNvPr>
          <p:cNvSpPr/>
          <p:nvPr/>
        </p:nvSpPr>
        <p:spPr>
          <a:xfrm>
            <a:off x="4219828" y="4498935"/>
            <a:ext cx="3752352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3600" b="1" spc="-1" dirty="0">
                <a:solidFill>
                  <a:srgbClr val="EDC521"/>
                </a:solidFill>
                <a:latin typeface="Segoe UI"/>
              </a:rPr>
              <a:t>g</a:t>
            </a:r>
            <a:r>
              <a:rPr lang="de-DE" sz="3600" b="1" strike="noStrike" spc="-1" dirty="0">
                <a:solidFill>
                  <a:srgbClr val="EDC521"/>
                </a:solidFill>
                <a:latin typeface="Segoe UI"/>
              </a:rPr>
              <a:t>unter.felixsz.de</a:t>
            </a:r>
            <a:endParaRPr lang="de-DE" sz="3600" strike="noStrike" spc="-1" baseline="30000" dirty="0">
              <a:solidFill>
                <a:srgbClr val="EDC521"/>
              </a:solidFill>
              <a:latin typeface="Arial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94F0B796-CCFE-42F0-AFAF-593A32C2A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865" y="970727"/>
            <a:ext cx="6932269" cy="26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Requirements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Analysis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5330A5BD-75F3-469E-97A6-224C5BA7EF1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50268C-BA27-4482-A9FF-3DEC03AF6AFF}"/>
              </a:ext>
            </a:extLst>
          </p:cNvPr>
          <p:cNvGrpSpPr/>
          <p:nvPr/>
        </p:nvGrpSpPr>
        <p:grpSpPr>
          <a:xfrm>
            <a:off x="2810006" y="2016623"/>
            <a:ext cx="7047978" cy="4013473"/>
            <a:chOff x="4235002" y="1910295"/>
            <a:chExt cx="3721395" cy="4013473"/>
          </a:xfrm>
          <a:solidFill>
            <a:srgbClr val="BAF177"/>
          </a:solidFill>
        </p:grpSpPr>
        <p:sp>
          <p:nvSpPr>
            <p:cNvPr id="18" name="CustomShape 12">
              <a:extLst>
                <a:ext uri="{FF2B5EF4-FFF2-40B4-BE49-F238E27FC236}">
                  <a16:creationId xmlns:a16="http://schemas.microsoft.com/office/drawing/2014/main" id="{F7583198-E1B4-4730-AA95-C9D851D0C6E5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grp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TextShape 2">
              <a:extLst>
                <a:ext uri="{FF2B5EF4-FFF2-40B4-BE49-F238E27FC236}">
                  <a16:creationId xmlns:a16="http://schemas.microsoft.com/office/drawing/2014/main" id="{437824C7-CFE1-4824-ACF3-033F1AC24A16}"/>
                </a:ext>
              </a:extLst>
            </p:cNvPr>
            <p:cNvSpPr txBox="1"/>
            <p:nvPr/>
          </p:nvSpPr>
          <p:spPr>
            <a:xfrm>
              <a:off x="4428536" y="2098604"/>
              <a:ext cx="2302511" cy="825669"/>
            </a:xfrm>
            <a:prstGeom prst="rect">
              <a:avLst/>
            </a:prstGeom>
            <a:grp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Requirements Checklist: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785585-2416-4F6F-B0B8-694FBB52720E}"/>
              </a:ext>
            </a:extLst>
          </p:cNvPr>
          <p:cNvGrpSpPr/>
          <p:nvPr/>
        </p:nvGrpSpPr>
        <p:grpSpPr>
          <a:xfrm>
            <a:off x="3176541" y="3200775"/>
            <a:ext cx="5478944" cy="460211"/>
            <a:chOff x="1209673" y="3036894"/>
            <a:chExt cx="5478944" cy="46021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EB2BDF6-3360-495C-8D35-EE8F8445D609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2" name="CustomShape 12">
              <a:extLst>
                <a:ext uri="{FF2B5EF4-FFF2-40B4-BE49-F238E27FC236}">
                  <a16:creationId xmlns:a16="http://schemas.microsoft.com/office/drawing/2014/main" id="{D3D3F9C7-4022-4EEE-8374-22FBF8C00866}"/>
                </a:ext>
              </a:extLst>
            </p:cNvPr>
            <p:cNvSpPr/>
            <p:nvPr/>
          </p:nvSpPr>
          <p:spPr>
            <a:xfrm>
              <a:off x="1822537" y="3036894"/>
              <a:ext cx="4866080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3 </a:t>
              </a:r>
              <a:r>
                <a:rPr lang="de-DE" sz="2400" spc="-1" dirty="0" err="1">
                  <a:latin typeface="Segoe UI"/>
                </a:rPr>
                <a:t>Characteristics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of</a:t>
              </a:r>
              <a:r>
                <a:rPr lang="de-DE" sz="2400" spc="-1" dirty="0">
                  <a:latin typeface="Segoe UI"/>
                </a:rPr>
                <a:t> a PDA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68BBFE-A0B3-4674-B577-EA6DF2476D6D}"/>
              </a:ext>
            </a:extLst>
          </p:cNvPr>
          <p:cNvGrpSpPr/>
          <p:nvPr/>
        </p:nvGrpSpPr>
        <p:grpSpPr>
          <a:xfrm>
            <a:off x="3176541" y="4529469"/>
            <a:ext cx="5080410" cy="460211"/>
            <a:chOff x="1209673" y="4592436"/>
            <a:chExt cx="5080410" cy="46021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E6AA6-B179-4E06-B9E5-913DFED857E1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CustomShape 12">
              <a:extLst>
                <a:ext uri="{FF2B5EF4-FFF2-40B4-BE49-F238E27FC236}">
                  <a16:creationId xmlns:a16="http://schemas.microsoft.com/office/drawing/2014/main" id="{7954A904-5386-4BA6-8A0D-30A940F7B431}"/>
                </a:ext>
              </a:extLst>
            </p:cNvPr>
            <p:cNvSpPr/>
            <p:nvPr/>
          </p:nvSpPr>
          <p:spPr>
            <a:xfrm>
              <a:off x="1822537" y="4592436"/>
              <a:ext cx="4467546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Services per Use Case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F69F52-E65E-497C-96C5-098BCF68547E}"/>
              </a:ext>
            </a:extLst>
          </p:cNvPr>
          <p:cNvGrpSpPr/>
          <p:nvPr/>
        </p:nvGrpSpPr>
        <p:grpSpPr>
          <a:xfrm>
            <a:off x="3176541" y="3865122"/>
            <a:ext cx="3493887" cy="460211"/>
            <a:chOff x="1209673" y="3814665"/>
            <a:chExt cx="3493887" cy="4602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4ABC9E-6E23-4377-B884-2E37C7DC176B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8" name="CustomShape 12">
              <a:extLst>
                <a:ext uri="{FF2B5EF4-FFF2-40B4-BE49-F238E27FC236}">
                  <a16:creationId xmlns:a16="http://schemas.microsoft.com/office/drawing/2014/main" id="{461356F9-F3FD-40D5-99F3-836CDD272F02}"/>
                </a:ext>
              </a:extLst>
            </p:cNvPr>
            <p:cNvSpPr/>
            <p:nvPr/>
          </p:nvSpPr>
          <p:spPr>
            <a:xfrm>
              <a:off x="1822537" y="3814665"/>
              <a:ext cx="28810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At least 4 Use Cases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E23C4-BD65-43A6-B578-7E33666269FE}"/>
              </a:ext>
            </a:extLst>
          </p:cNvPr>
          <p:cNvGrpSpPr/>
          <p:nvPr/>
        </p:nvGrpSpPr>
        <p:grpSpPr>
          <a:xfrm>
            <a:off x="3176541" y="5193816"/>
            <a:ext cx="6396605" cy="460211"/>
            <a:chOff x="1209673" y="4592436"/>
            <a:chExt cx="6396605" cy="46021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085C14-EC13-499B-8D5E-5BC905ECE3D3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1" name="CustomShape 12">
              <a:extLst>
                <a:ext uri="{FF2B5EF4-FFF2-40B4-BE49-F238E27FC236}">
                  <a16:creationId xmlns:a16="http://schemas.microsoft.com/office/drawing/2014/main" id="{3385DBEF-0B51-4DBA-9910-3C8CB9A63F6C}"/>
                </a:ext>
              </a:extLst>
            </p:cNvPr>
            <p:cNvSpPr/>
            <p:nvPr/>
          </p:nvSpPr>
          <p:spPr>
            <a:xfrm>
              <a:off x="1822537" y="4592436"/>
              <a:ext cx="5783741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All Use Cases </a:t>
              </a:r>
              <a:r>
                <a:rPr lang="de-DE" sz="2400" spc="-1" dirty="0" err="1">
                  <a:latin typeface="Segoe UI"/>
                </a:rPr>
                <a:t>are</a:t>
              </a:r>
              <a:r>
                <a:rPr lang="de-DE" sz="2400" spc="-1" dirty="0">
                  <a:latin typeface="Segoe UI"/>
                </a:rPr>
                <a:t> </a:t>
              </a:r>
              <a:r>
                <a:rPr lang="de-DE" sz="2400" spc="-1" dirty="0" err="1">
                  <a:latin typeface="Segoe UI"/>
                </a:rPr>
                <a:t>functional</a:t>
              </a:r>
              <a:r>
                <a:rPr lang="de-DE" sz="2400" spc="-1" dirty="0">
                  <a:latin typeface="Segoe UI"/>
                </a:rPr>
                <a:t> &amp; </a:t>
              </a:r>
              <a:r>
                <a:rPr lang="de-DE" sz="2400" spc="-1" dirty="0" err="1">
                  <a:latin typeface="Segoe UI"/>
                </a:rPr>
                <a:t>executable</a:t>
              </a:r>
              <a:endParaRPr lang="de-DE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9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Requirements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Analysis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526" name="TextShape 2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F6E354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5330A5BD-75F3-469E-97A6-224C5BA7EF1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de-DE" sz="1200" b="0" strike="noStrike" spc="-1" dirty="0">
              <a:latin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47FB69-2E4A-48C9-982A-1447E93DD79D}"/>
              </a:ext>
            </a:extLst>
          </p:cNvPr>
          <p:cNvGrpSpPr/>
          <p:nvPr/>
        </p:nvGrpSpPr>
        <p:grpSpPr>
          <a:xfrm>
            <a:off x="4495680" y="2016623"/>
            <a:ext cx="3721395" cy="4013473"/>
            <a:chOff x="4235002" y="1910295"/>
            <a:chExt cx="3721395" cy="4013473"/>
          </a:xfrm>
        </p:grpSpPr>
        <p:sp>
          <p:nvSpPr>
            <p:cNvPr id="16" name="CustomShape 12">
              <a:extLst>
                <a:ext uri="{FF2B5EF4-FFF2-40B4-BE49-F238E27FC236}">
                  <a16:creationId xmlns:a16="http://schemas.microsoft.com/office/drawing/2014/main" id="{9BE64444-D1F9-4DA5-8118-B220970493D5}"/>
                </a:ext>
              </a:extLst>
            </p:cNvPr>
            <p:cNvSpPr/>
            <p:nvPr/>
          </p:nvSpPr>
          <p:spPr>
            <a:xfrm rot="16200000">
              <a:off x="4088963" y="2056334"/>
              <a:ext cx="4013473" cy="3721395"/>
            </a:xfrm>
            <a:prstGeom prst="foldedCorner">
              <a:avLst>
                <a:gd name="adj" fmla="val 22791"/>
              </a:avLst>
            </a:prstGeom>
            <a:solidFill>
              <a:srgbClr val="7FD0F8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TextShape 2">
              <a:extLst>
                <a:ext uri="{FF2B5EF4-FFF2-40B4-BE49-F238E27FC236}">
                  <a16:creationId xmlns:a16="http://schemas.microsoft.com/office/drawing/2014/main" id="{7ACBC462-B85B-4E3F-99F2-A0896FACC2C8}"/>
                </a:ext>
              </a:extLst>
            </p:cNvPr>
            <p:cNvSpPr txBox="1"/>
            <p:nvPr/>
          </p:nvSpPr>
          <p:spPr>
            <a:xfrm>
              <a:off x="4474518" y="2097899"/>
              <a:ext cx="3208805" cy="82566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Autofit/>
            </a:bodyPr>
            <a:lstStyle/>
            <a:p>
              <a:pPr>
                <a:lnSpc>
                  <a:spcPct val="150000"/>
                </a:lnSpc>
                <a:spcBef>
                  <a:spcPts val="1001"/>
                </a:spcBef>
              </a:pPr>
              <a:r>
                <a:rPr lang="en-US" sz="2800" b="1" strike="noStrike" spc="-1" dirty="0">
                  <a:latin typeface="Segoe UI"/>
                </a:rPr>
                <a:t>Checklist PDA:</a:t>
              </a:r>
              <a:endParaRPr lang="en-US" sz="2800" b="0" strike="noStrike" spc="-1" dirty="0">
                <a:latin typeface="Segoe U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1BED0C-A44C-4CBB-9C13-204FD93934CE}"/>
              </a:ext>
            </a:extLst>
          </p:cNvPr>
          <p:cNvGrpSpPr/>
          <p:nvPr/>
        </p:nvGrpSpPr>
        <p:grpSpPr>
          <a:xfrm>
            <a:off x="4862215" y="3262025"/>
            <a:ext cx="3081786" cy="460211"/>
            <a:chOff x="1209673" y="3036894"/>
            <a:chExt cx="3081786" cy="46021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7136F6-2268-43C1-8B8F-1FEF802F5444}"/>
                </a:ext>
              </a:extLst>
            </p:cNvPr>
            <p:cNvSpPr/>
            <p:nvPr/>
          </p:nvSpPr>
          <p:spPr>
            <a:xfrm>
              <a:off x="1209673" y="3105000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CustomShape 12">
              <a:extLst>
                <a:ext uri="{FF2B5EF4-FFF2-40B4-BE49-F238E27FC236}">
                  <a16:creationId xmlns:a16="http://schemas.microsoft.com/office/drawing/2014/main" id="{83E7F9F8-E12C-4ECE-96A6-8D145C27C3E0}"/>
                </a:ext>
              </a:extLst>
            </p:cNvPr>
            <p:cNvSpPr/>
            <p:nvPr/>
          </p:nvSpPr>
          <p:spPr>
            <a:xfrm>
              <a:off x="1822537" y="3036894"/>
              <a:ext cx="2468922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Speech </a:t>
              </a:r>
              <a:r>
                <a:rPr lang="de-DE" sz="2400" spc="-1" dirty="0" err="1">
                  <a:latin typeface="Segoe UI"/>
                </a:rPr>
                <a:t>Dialogue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3A0C1-F7BE-49B6-8642-E54ECD34086A}"/>
              </a:ext>
            </a:extLst>
          </p:cNvPr>
          <p:cNvGrpSpPr/>
          <p:nvPr/>
        </p:nvGrpSpPr>
        <p:grpSpPr>
          <a:xfrm>
            <a:off x="4862215" y="4838541"/>
            <a:ext cx="2357678" cy="829543"/>
            <a:chOff x="1209673" y="4592436"/>
            <a:chExt cx="2357678" cy="8295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0BF52-0509-43A2-8AD7-2382EE2859CF}"/>
                </a:ext>
              </a:extLst>
            </p:cNvPr>
            <p:cNvSpPr/>
            <p:nvPr/>
          </p:nvSpPr>
          <p:spPr>
            <a:xfrm>
              <a:off x="1209673" y="4660542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CustomShape 12">
              <a:extLst>
                <a:ext uri="{FF2B5EF4-FFF2-40B4-BE49-F238E27FC236}">
                  <a16:creationId xmlns:a16="http://schemas.microsoft.com/office/drawing/2014/main" id="{6C550158-839F-42AF-9414-B3B3967A60B3}"/>
                </a:ext>
              </a:extLst>
            </p:cNvPr>
            <p:cNvSpPr/>
            <p:nvPr/>
          </p:nvSpPr>
          <p:spPr>
            <a:xfrm>
              <a:off x="1822537" y="4592436"/>
              <a:ext cx="1744814" cy="8295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>
                  <a:latin typeface="Segoe UI"/>
                </a:rPr>
                <a:t>Personal </a:t>
              </a:r>
            </a:p>
            <a:p>
              <a:pPr>
                <a:lnSpc>
                  <a:spcPct val="100000"/>
                </a:lnSpc>
              </a:pPr>
              <a:r>
                <a:rPr lang="de-DE" sz="2400" spc="-1" dirty="0" err="1">
                  <a:latin typeface="Segoe UI"/>
                </a:rPr>
                <a:t>Preferences</a:t>
              </a:r>
              <a:endParaRPr lang="de-DE" sz="2400" b="0" strike="noStrike" spc="-1" dirty="0">
                <a:latin typeface="Arial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8EBF12B-AB75-4D63-921B-2FBC43CFCED0}"/>
              </a:ext>
            </a:extLst>
          </p:cNvPr>
          <p:cNvGrpSpPr/>
          <p:nvPr/>
        </p:nvGrpSpPr>
        <p:grpSpPr>
          <a:xfrm>
            <a:off x="4862215" y="4050283"/>
            <a:ext cx="2202187" cy="460211"/>
            <a:chOff x="1209673" y="3814665"/>
            <a:chExt cx="2202187" cy="4602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FF983-D540-479A-9379-269C3A35481D}"/>
                </a:ext>
              </a:extLst>
            </p:cNvPr>
            <p:cNvSpPr/>
            <p:nvPr/>
          </p:nvSpPr>
          <p:spPr>
            <a:xfrm>
              <a:off x="1209673" y="3882771"/>
              <a:ext cx="324000" cy="3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1" name="CustomShape 12">
              <a:extLst>
                <a:ext uri="{FF2B5EF4-FFF2-40B4-BE49-F238E27FC236}">
                  <a16:creationId xmlns:a16="http://schemas.microsoft.com/office/drawing/2014/main" id="{FC06C094-C511-43EA-93C6-CB1024B67E2C}"/>
                </a:ext>
              </a:extLst>
            </p:cNvPr>
            <p:cNvSpPr/>
            <p:nvPr/>
          </p:nvSpPr>
          <p:spPr>
            <a:xfrm>
              <a:off x="1822537" y="3814665"/>
              <a:ext cx="1589323" cy="46021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de-DE" sz="2400" spc="-1" dirty="0" err="1">
                  <a:latin typeface="Segoe UI"/>
                </a:rPr>
                <a:t>Proactivity</a:t>
              </a:r>
              <a:endParaRPr lang="de-DE" sz="24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Agenda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394CB-C899-46CD-BCDF-F61F91C6D647}"/>
              </a:ext>
            </a:extLst>
          </p:cNvPr>
          <p:cNvGrpSpPr/>
          <p:nvPr/>
        </p:nvGrpSpPr>
        <p:grpSpPr>
          <a:xfrm>
            <a:off x="838080" y="2202670"/>
            <a:ext cx="4190769" cy="3313971"/>
            <a:chOff x="838080" y="1934640"/>
            <a:chExt cx="4190769" cy="3313971"/>
          </a:xfrm>
        </p:grpSpPr>
        <p:sp>
          <p:nvSpPr>
            <p:cNvPr id="492" name="CustomShape 4"/>
            <p:cNvSpPr/>
            <p:nvPr/>
          </p:nvSpPr>
          <p:spPr>
            <a:xfrm>
              <a:off x="1041840" y="2186640"/>
              <a:ext cx="94680" cy="3000261"/>
            </a:xfrm>
            <a:prstGeom prst="rect">
              <a:avLst/>
            </a:prstGeom>
            <a:solidFill>
              <a:srgbClr val="44546A"/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078D51-A4ED-45CF-A8A8-93582206AB8D}"/>
                </a:ext>
              </a:extLst>
            </p:cNvPr>
            <p:cNvGrpSpPr/>
            <p:nvPr/>
          </p:nvGrpSpPr>
          <p:grpSpPr>
            <a:xfrm>
              <a:off x="838080" y="1934640"/>
              <a:ext cx="4190769" cy="503640"/>
              <a:chOff x="838080" y="1934640"/>
              <a:chExt cx="4190769" cy="503640"/>
            </a:xfrm>
          </p:grpSpPr>
          <p:sp>
            <p:nvSpPr>
              <p:cNvPr id="493" name="CustomShape 5"/>
              <p:cNvSpPr/>
              <p:nvPr/>
            </p:nvSpPr>
            <p:spPr>
              <a:xfrm>
                <a:off x="838080" y="193464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1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0" name="CustomShape 12"/>
              <p:cNvSpPr/>
              <p:nvPr/>
            </p:nvSpPr>
            <p:spPr>
              <a:xfrm>
                <a:off x="1561320" y="1940400"/>
                <a:ext cx="3467529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Requirements</a:t>
                </a:r>
                <a:r>
                  <a:rPr lang="de-DE" sz="260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Analysis</a:t>
                </a:r>
                <a:endParaRPr lang="de-DE" sz="260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73F6B-2867-44C5-9333-386AEA4B2004}"/>
                </a:ext>
              </a:extLst>
            </p:cNvPr>
            <p:cNvGrpSpPr/>
            <p:nvPr/>
          </p:nvGrpSpPr>
          <p:grpSpPr>
            <a:xfrm>
              <a:off x="838080" y="2871417"/>
              <a:ext cx="3917268" cy="503640"/>
              <a:chOff x="838080" y="2669400"/>
              <a:chExt cx="3917268" cy="503640"/>
            </a:xfrm>
          </p:grpSpPr>
          <p:sp>
            <p:nvSpPr>
              <p:cNvPr id="495" name="CustomShape 7"/>
              <p:cNvSpPr/>
              <p:nvPr/>
            </p:nvSpPr>
            <p:spPr>
              <a:xfrm>
                <a:off x="838080" y="2669400"/>
                <a:ext cx="502200" cy="503640"/>
              </a:xfrm>
              <a:prstGeom prst="ellipse">
                <a:avLst/>
              </a:prstGeom>
              <a:solidFill>
                <a:srgbClr val="8CE71D"/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2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1" name="CustomShape 13"/>
              <p:cNvSpPr/>
              <p:nvPr/>
            </p:nvSpPr>
            <p:spPr>
              <a:xfrm>
                <a:off x="1555200" y="2676960"/>
                <a:ext cx="3200148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1" strike="noStrike" spc="-1" dirty="0" err="1">
                    <a:solidFill>
                      <a:schemeClr val="bg1"/>
                    </a:solidFill>
                    <a:latin typeface="Segoe UI"/>
                  </a:rPr>
                  <a:t>Introducing</a:t>
                </a:r>
                <a:r>
                  <a:rPr lang="de-DE" sz="2600" b="1" strike="noStrike" spc="-1" dirty="0">
                    <a:solidFill>
                      <a:schemeClr val="bg1"/>
                    </a:solidFill>
                    <a:latin typeface="Segoe UI"/>
                  </a:rPr>
                  <a:t> Gunter</a:t>
                </a:r>
                <a:endParaRPr lang="de-DE" sz="2600" b="1" strike="noStrike" spc="-1" dirty="0">
                  <a:solidFill>
                    <a:schemeClr val="bg1"/>
                  </a:solidFill>
                  <a:latin typeface="Arial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DD614B-2C79-43DB-B636-BCEA656F5139}"/>
                </a:ext>
              </a:extLst>
            </p:cNvPr>
            <p:cNvGrpSpPr/>
            <p:nvPr/>
          </p:nvGrpSpPr>
          <p:grpSpPr>
            <a:xfrm>
              <a:off x="838080" y="3808194"/>
              <a:ext cx="3577102" cy="503640"/>
              <a:chOff x="838080" y="3404160"/>
              <a:chExt cx="3577102" cy="503640"/>
            </a:xfrm>
          </p:grpSpPr>
          <p:sp>
            <p:nvSpPr>
              <p:cNvPr id="496" name="CustomShape 8"/>
              <p:cNvSpPr/>
              <p:nvPr/>
            </p:nvSpPr>
            <p:spPr>
              <a:xfrm>
                <a:off x="838080" y="340416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>
                    <a:solidFill>
                      <a:srgbClr val="121730"/>
                    </a:solidFill>
                    <a:latin typeface="Segoe UI"/>
                  </a:rPr>
                  <a:t>3</a:t>
                </a:r>
                <a:endParaRPr lang="de-DE" sz="2400" b="0" strike="noStrike" spc="-1">
                  <a:latin typeface="Arial"/>
                </a:endParaRPr>
              </a:p>
            </p:txBody>
          </p:sp>
          <p:sp>
            <p:nvSpPr>
              <p:cNvPr id="502" name="CustomShape 14"/>
              <p:cNvSpPr/>
              <p:nvPr/>
            </p:nvSpPr>
            <p:spPr>
              <a:xfrm>
                <a:off x="1551600" y="3413880"/>
                <a:ext cx="286358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 </a:t>
                </a:r>
                <a:r>
                  <a:rPr lang="de-DE" sz="2600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D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ay </a:t>
                </a: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with</a:t>
                </a:r>
                <a:r>
                  <a:rPr lang="de-DE" sz="2600" b="0" strike="noStrike" spc="-1" dirty="0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 Gunter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417503-4DBC-4EC6-8A55-BD0E613932CB}"/>
                </a:ext>
              </a:extLst>
            </p:cNvPr>
            <p:cNvGrpSpPr/>
            <p:nvPr/>
          </p:nvGrpSpPr>
          <p:grpSpPr>
            <a:xfrm>
              <a:off x="838080" y="4744971"/>
              <a:ext cx="2514992" cy="503640"/>
              <a:chOff x="838080" y="4138920"/>
              <a:chExt cx="2514992" cy="503640"/>
            </a:xfrm>
          </p:grpSpPr>
          <p:sp>
            <p:nvSpPr>
              <p:cNvPr id="497" name="CustomShape 9"/>
              <p:cNvSpPr/>
              <p:nvPr/>
            </p:nvSpPr>
            <p:spPr>
              <a:xfrm>
                <a:off x="838080" y="4138920"/>
                <a:ext cx="502200" cy="50364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8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de-DE" sz="2400" b="1" strike="noStrike" spc="-1" dirty="0">
                    <a:solidFill>
                      <a:srgbClr val="121730"/>
                    </a:solidFill>
                    <a:latin typeface="Segoe UI"/>
                  </a:rPr>
                  <a:t>4</a:t>
                </a:r>
                <a:endParaRPr lang="de-DE" sz="2400" b="0" strike="noStrike" spc="-1" dirty="0">
                  <a:latin typeface="Arial"/>
                </a:endParaRPr>
              </a:p>
            </p:txBody>
          </p:sp>
          <p:sp>
            <p:nvSpPr>
              <p:cNvPr id="503" name="CustomShape 15"/>
              <p:cNvSpPr/>
              <p:nvPr/>
            </p:nvSpPr>
            <p:spPr>
              <a:xfrm>
                <a:off x="1551960" y="4150800"/>
                <a:ext cx="1801112" cy="490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de-DE" sz="2600" b="0" strike="noStrike" spc="-1" dirty="0" err="1">
                    <a:solidFill>
                      <a:schemeClr val="bg1">
                        <a:lumMod val="85000"/>
                      </a:schemeClr>
                    </a:solidFill>
                    <a:latin typeface="Segoe UI"/>
                  </a:rPr>
                  <a:t>Conclusion</a:t>
                </a:r>
                <a:endParaRPr lang="de-DE" sz="2600" b="0" strike="noStrike" spc="-1" dirty="0">
                  <a:solidFill>
                    <a:schemeClr val="bg1">
                      <a:lumMod val="85000"/>
                    </a:schemeClr>
                  </a:solidFill>
                  <a:latin typeface="Arial"/>
                </a:endParaRPr>
              </a:p>
            </p:txBody>
          </p:sp>
        </p:grpSp>
      </p:grpSp>
      <p:sp>
        <p:nvSpPr>
          <p:cNvPr id="506" name="TextShape 18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chemeClr val="bg1">
                    <a:lumMod val="85000"/>
                  </a:schemeClr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F1F3D323-48D8-4C46-B51F-FFEC0AB3376D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de-DE" sz="1200" b="0" strike="noStrike" spc="-1" dirty="0">
              <a:latin typeface="Times New Roman"/>
            </a:endParaRPr>
          </a:p>
        </p:txBody>
      </p:sp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3E607508-B9A4-41D5-B2C4-EE94D7F02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85" y="199858"/>
            <a:ext cx="2778115" cy="10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 err="1">
                <a:solidFill>
                  <a:srgbClr val="FFFFFF"/>
                </a:solidFill>
                <a:latin typeface="Rockwell"/>
              </a:rPr>
              <a:t>Introducing</a:t>
            </a:r>
            <a:r>
              <a:rPr lang="de-DE" sz="4400" b="0" strike="noStrike" spc="-1" dirty="0">
                <a:solidFill>
                  <a:srgbClr val="FFFFFF"/>
                </a:solidFill>
                <a:latin typeface="Rockwell"/>
              </a:rPr>
              <a:t> Gunter</a:t>
            </a:r>
            <a:endParaRPr lang="en-US" sz="4400" b="0" strike="noStrike" spc="-1" dirty="0">
              <a:solidFill>
                <a:srgbClr val="000000"/>
              </a:solidFill>
              <a:latin typeface="Segoe UI"/>
            </a:endParaRPr>
          </a:p>
        </p:txBody>
      </p:sp>
      <p:sp>
        <p:nvSpPr>
          <p:cNvPr id="6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FFFFFF"/>
                </a:solidFill>
                <a:latin typeface="Segoe UI"/>
              </a:rPr>
              <a:t>Technology Stack:</a:t>
            </a:r>
            <a:endParaRPr lang="en-US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Segoe UI"/>
              </a:rPr>
              <a:t>Frontend:</a:t>
            </a:r>
            <a:r>
              <a:rPr lang="en-US" sz="2400" strike="noStrike" spc="-1" dirty="0">
                <a:solidFill>
                  <a:srgbClr val="FFFFFF"/>
                </a:solidFill>
                <a:latin typeface="Segoe UI"/>
              </a:rPr>
              <a:t> Vue.js</a:t>
            </a: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Segoe UI"/>
              </a:rPr>
              <a:t>Backend: </a:t>
            </a:r>
            <a:r>
              <a:rPr lang="en-US" sz="2400" spc="-1" dirty="0">
                <a:solidFill>
                  <a:srgbClr val="FFFFFF"/>
                </a:solidFill>
                <a:latin typeface="Segoe UI"/>
              </a:rPr>
              <a:t>Node.js + </a:t>
            </a:r>
            <a:r>
              <a:rPr lang="en-US" sz="2400" spc="-1" dirty="0" err="1">
                <a:solidFill>
                  <a:srgbClr val="FFFFFF"/>
                </a:solidFill>
                <a:latin typeface="Segoe UI"/>
              </a:rPr>
              <a:t>LowDB</a:t>
            </a:r>
            <a:endParaRPr lang="en-US" sz="2400" spc="-1" dirty="0">
              <a:solidFill>
                <a:srgbClr val="FFFFFF"/>
              </a:solidFill>
              <a:latin typeface="Segoe UI"/>
            </a:endParaRP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FFFFFF"/>
                </a:solidFill>
                <a:latin typeface="Segoe UI"/>
              </a:rPr>
              <a:t>APIs: </a:t>
            </a:r>
            <a:r>
              <a:rPr lang="en-US" sz="2400" strike="noStrike" spc="-1" dirty="0">
                <a:solidFill>
                  <a:srgbClr val="FFFFFF"/>
                </a:solidFill>
                <a:latin typeface="Segoe UI"/>
              </a:rPr>
              <a:t>VVS, Deutsche Bahn, Google Calendar, Microsoft Azure Maps: Places and Weather, Daily Quote (They Said So Quotes)</a:t>
            </a:r>
          </a:p>
          <a:p>
            <a:pPr marL="685800" lvl="1" indent="-228240">
              <a:lnSpc>
                <a:spcPct val="15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400" b="1" spc="-1" dirty="0">
                <a:solidFill>
                  <a:srgbClr val="FFFFFF"/>
                </a:solidFill>
                <a:latin typeface="Segoe UI"/>
              </a:rPr>
              <a:t>Notifications </a:t>
            </a:r>
            <a:r>
              <a:rPr lang="en-US" sz="2400" spc="-1" dirty="0">
                <a:solidFill>
                  <a:srgbClr val="FFFFFF"/>
                </a:solidFill>
                <a:latin typeface="Segoe UI"/>
              </a:rPr>
              <a:t>through browser (service worker)</a:t>
            </a:r>
            <a:endParaRPr lang="de-DE" sz="2400" b="1" strike="noStrike" spc="-1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681" name="TextShape 3"/>
          <p:cNvSpPr txBox="1"/>
          <p:nvPr/>
        </p:nvSpPr>
        <p:spPr>
          <a:xfrm>
            <a:off x="838080" y="6356520"/>
            <a:ext cx="105152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Advanced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Software Engineering: Project </a:t>
            </a:r>
            <a:r>
              <a:rPr lang="de-DE" sz="1200" b="1" spc="-1" dirty="0" err="1">
                <a:solidFill>
                  <a:srgbClr val="FFFFFF"/>
                </a:solidFill>
                <a:latin typeface="Segoe UI"/>
              </a:rPr>
              <a:t>Presentation</a:t>
            </a:r>
            <a:r>
              <a:rPr lang="de-DE" sz="1200" b="1" spc="-1" dirty="0">
                <a:solidFill>
                  <a:srgbClr val="FFFFFF"/>
                </a:solidFill>
                <a:latin typeface="Segoe UI"/>
              </a:rPr>
              <a:t> - PDA   </a:t>
            </a:r>
            <a:r>
              <a:rPr lang="en-US" sz="1200" b="1" strike="noStrike" spc="-1" dirty="0">
                <a:solidFill>
                  <a:srgbClr val="8CE71D"/>
                </a:solidFill>
                <a:latin typeface="Segoe UI"/>
              </a:rPr>
              <a:t>|</a:t>
            </a:r>
            <a:r>
              <a:rPr lang="en-US" sz="1200" b="1" strike="noStrike" spc="-1" dirty="0">
                <a:solidFill>
                  <a:srgbClr val="FFFFFF"/>
                </a:solidFill>
                <a:latin typeface="Segoe UI"/>
              </a:rPr>
              <a:t>   </a:t>
            </a:r>
            <a:fld id="{B83E9970-E7B1-48B2-ABED-7B7196A04221}" type="slidenum">
              <a:rPr lang="en-US" sz="1200" b="1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de-DE" sz="1200" b="0" strike="noStrike" spc="-1" dirty="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B5FE12-1419-40A3-AA57-458E95304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35" y="181292"/>
            <a:ext cx="8711330" cy="649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1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55175156326849A28143ACBBAF0F75" ma:contentTypeVersion="13" ma:contentTypeDescription="Create a new document." ma:contentTypeScope="" ma:versionID="3bd053021e7e7d01a61a94b7a86f73e0">
  <xsd:schema xmlns:xsd="http://www.w3.org/2001/XMLSchema" xmlns:xs="http://www.w3.org/2001/XMLSchema" xmlns:p="http://schemas.microsoft.com/office/2006/metadata/properties" xmlns:ns3="609b7e3c-98a3-4072-9aa3-42b8514e7f05" xmlns:ns4="8496bbbf-863f-4d37-83cc-92d7d339f579" targetNamespace="http://schemas.microsoft.com/office/2006/metadata/properties" ma:root="true" ma:fieldsID="017c141c6661759ca65772a40f1e438e" ns3:_="" ns4:_="">
    <xsd:import namespace="609b7e3c-98a3-4072-9aa3-42b8514e7f05"/>
    <xsd:import namespace="8496bbbf-863f-4d37-83cc-92d7d339f5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b7e3c-98a3-4072-9aa3-42b8514e7f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6bbbf-863f-4d37-83cc-92d7d339f5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7EA433-87AF-462A-9B04-290779043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803702-892A-49F9-A27C-04F128FD3B14}">
  <ds:schemaRefs>
    <ds:schemaRef ds:uri="http://purl.org/dc/elements/1.1/"/>
    <ds:schemaRef ds:uri="http://schemas.microsoft.com/office/2006/documentManagement/types"/>
    <ds:schemaRef ds:uri="8496bbbf-863f-4d37-83cc-92d7d339f579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609b7e3c-98a3-4072-9aa3-42b8514e7f05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927D25D-4CA0-48C9-A5FA-D7F9FE331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9b7e3c-98a3-4072-9aa3-42b8514e7f05"/>
    <ds:schemaRef ds:uri="8496bbbf-863f-4d37-83cc-92d7d339f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4149</Words>
  <Application>Microsoft Office PowerPoint</Application>
  <PresentationFormat>Widescreen</PresentationFormat>
  <Paragraphs>551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Rockwell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</dc:title>
  <dc:subject/>
  <dc:creator>Kipper, Sascha (DualStudy)</dc:creator>
  <dc:description/>
  <cp:lastModifiedBy>Kipper, Sascha (DualStudy)</cp:lastModifiedBy>
  <cp:revision>638</cp:revision>
  <dcterms:created xsi:type="dcterms:W3CDTF">2020-03-04T13:23:35Z</dcterms:created>
  <dcterms:modified xsi:type="dcterms:W3CDTF">2020-04-18T07:37:01Z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1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  <property fmtid="{D5CDD505-2E9C-101B-9397-08002B2CF9AE}" pid="13" name="ContentTypeId">
    <vt:lpwstr>0x010100ED55175156326849A28143ACBBAF0F75</vt:lpwstr>
  </property>
</Properties>
</file>