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3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43D21-E8D6-422A-B5AF-2776611B48F3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0E9E7-D957-45D8-AB57-93D968669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06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0E9E7-D957-45D8-AB57-93D96866900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66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AEC2-EF05-4490-903D-8F447B709AC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8463-0A7C-4A7E-8B8B-7709909BAF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36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AEC2-EF05-4490-903D-8F447B709AC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8463-0A7C-4A7E-8B8B-7709909BAF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82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AEC2-EF05-4490-903D-8F447B709AC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8463-0A7C-4A7E-8B8B-7709909BAF9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8634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AEC2-EF05-4490-903D-8F447B709AC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8463-0A7C-4A7E-8B8B-7709909BAF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55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AEC2-EF05-4490-903D-8F447B709AC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8463-0A7C-4A7E-8B8B-7709909BAF9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918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AEC2-EF05-4490-903D-8F447B709AC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8463-0A7C-4A7E-8B8B-7709909BAF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439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AEC2-EF05-4490-903D-8F447B709AC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8463-0A7C-4A7E-8B8B-7709909BAF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67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AEC2-EF05-4490-903D-8F447B709AC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8463-0A7C-4A7E-8B8B-7709909BAF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43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AEC2-EF05-4490-903D-8F447B709AC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8463-0A7C-4A7E-8B8B-7709909BAF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49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AEC2-EF05-4490-903D-8F447B709AC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8463-0A7C-4A7E-8B8B-7709909BAF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56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AEC2-EF05-4490-903D-8F447B709AC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8463-0A7C-4A7E-8B8B-7709909BAF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31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AEC2-EF05-4490-903D-8F447B709AC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8463-0A7C-4A7E-8B8B-7709909BAF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18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AEC2-EF05-4490-903D-8F447B709AC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8463-0A7C-4A7E-8B8B-7709909BAF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22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AEC2-EF05-4490-903D-8F447B709AC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8463-0A7C-4A7E-8B8B-7709909BAF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58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AEC2-EF05-4490-903D-8F447B709AC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8463-0A7C-4A7E-8B8B-7709909BAF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07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8463-0A7C-4A7E-8B8B-7709909BAF94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AEC2-EF05-4490-903D-8F447B709AC2}" type="datetimeFigureOut">
              <a:rPr lang="fr-FR" smtClean="0"/>
              <a:t>17/09/2024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19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1AEC2-EF05-4490-903D-8F447B709AC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608463-0A7C-4A7E-8B8B-7709909BAF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57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jpe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D44D2F0A-6C26-D05B-D313-6A96F7467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305" y="284480"/>
            <a:ext cx="2589386" cy="13178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 de texte 1">
            <a:extLst>
              <a:ext uri="{FF2B5EF4-FFF2-40B4-BE49-F238E27FC236}">
                <a16:creationId xmlns:a16="http://schemas.microsoft.com/office/drawing/2014/main" id="{2BF6EA3E-35D5-F60E-BA31-2854BE2BB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88" y="398405"/>
            <a:ext cx="3173067" cy="14200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800"/>
              </a:spcAft>
            </a:pPr>
            <a:r>
              <a:rPr lang="fr-FR" sz="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REPUBLIQUE DU CAMEROUN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**********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MINISTÈRE DE L’ENSEIGNEMENT SUPERIEUR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**********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L’UNIVERSITE DES TIC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**********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Zone de texte 2">
            <a:extLst>
              <a:ext uri="{FF2B5EF4-FFF2-40B4-BE49-F238E27FC236}">
                <a16:creationId xmlns:a16="http://schemas.microsoft.com/office/drawing/2014/main" id="{677D398F-2B4F-BC73-598B-392E2BFED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5347" y="284480"/>
            <a:ext cx="2828605" cy="182022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REPUBLIC OF CAMEROON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sz="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**********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sz="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MINISTRY OF HIGHER EDUCATION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**********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ICT UNIVERSITY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**********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7938FD7-D9C7-4E20-44CF-7527A4523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753" y="2247057"/>
            <a:ext cx="9829800" cy="1736436"/>
          </a:xfrm>
          <a:prstGeom prst="ribbon">
            <a:avLst>
              <a:gd name="adj1" fmla="val 8350"/>
              <a:gd name="adj2" fmla="val 71409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MISE EN PLACE D’UNE  APPLICATION DE SYNCHRONISATION DES CONTACTS DANS LE DOMAINE DU COMMERCE</a:t>
            </a:r>
            <a:endParaRPr lang="fr-FR" sz="2400" b="1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E6326BB0-A3C8-8C9A-83CA-3632B5B74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262438"/>
              </p:ext>
            </p:extLst>
          </p:nvPr>
        </p:nvGraphicFramePr>
        <p:xfrm>
          <a:off x="193588" y="4640741"/>
          <a:ext cx="8437417" cy="2054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1873">
                  <a:extLst>
                    <a:ext uri="{9D8B030D-6E8A-4147-A177-3AD203B41FA5}">
                      <a16:colId xmlns:a16="http://schemas.microsoft.com/office/drawing/2014/main" val="2078622949"/>
                    </a:ext>
                  </a:extLst>
                </a:gridCol>
                <a:gridCol w="4805544">
                  <a:extLst>
                    <a:ext uri="{9D8B030D-6E8A-4147-A177-3AD203B41FA5}">
                      <a16:colId xmlns:a16="http://schemas.microsoft.com/office/drawing/2014/main" val="2854671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kern="100" dirty="0">
                          <a:effectLst/>
                        </a:rPr>
                        <a:t>Code du cours </a:t>
                      </a:r>
                      <a:endParaRPr lang="fr-F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kern="100" dirty="0">
                          <a:effectLst/>
                        </a:rPr>
                        <a:t>CS 3410</a:t>
                      </a:r>
                      <a:endParaRPr lang="fr-F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8237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kern="100">
                          <a:effectLst/>
                        </a:rPr>
                        <a:t>Titre du cours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Introduction to Mobile Application Development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2648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kern="100">
                          <a:effectLst/>
                        </a:rPr>
                        <a:t>Nom de l'étudiant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kern="100">
                          <a:effectLst/>
                        </a:rPr>
                        <a:t>Meupia Djile Manuela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9971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kern="100">
                          <a:effectLst/>
                        </a:rPr>
                        <a:t>Matricule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kern="100">
                          <a:effectLst/>
                        </a:rPr>
                        <a:t>ICTU20241271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068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kern="100">
                          <a:effectLst/>
                        </a:rPr>
                        <a:t>Niveau de l'étudiant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kern="100">
                          <a:effectLst/>
                        </a:rPr>
                        <a:t>3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784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kern="100">
                          <a:effectLst/>
                        </a:rPr>
                        <a:t>Spécialité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kern="100">
                          <a:effectLst/>
                        </a:rPr>
                        <a:t>Software Engeneering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3495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kern="100">
                          <a:effectLst/>
                        </a:rPr>
                        <a:t>Sujet du projet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kern="100">
                          <a:effectLst/>
                        </a:rPr>
                        <a:t>Mise en place d’une application de synchronisation des contacts dans le domaine du commerce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8565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kern="100">
                          <a:effectLst/>
                        </a:rPr>
                        <a:t>Lien vers le dépôt GitHub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kern="100" dirty="0">
                          <a:effectLst/>
                        </a:rPr>
                        <a:t> </a:t>
                      </a:r>
                      <a:endParaRPr lang="fr-F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1710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kern="100">
                          <a:effectLst/>
                        </a:rPr>
                        <a:t>Nom de l'instructeur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kern="100" dirty="0" err="1">
                          <a:effectLst/>
                        </a:rPr>
                        <a:t>Engr</a:t>
                      </a:r>
                      <a:r>
                        <a:rPr lang="fr-FR" sz="1200" kern="100" dirty="0">
                          <a:effectLst/>
                        </a:rPr>
                        <a:t>. </a:t>
                      </a:r>
                      <a:r>
                        <a:rPr lang="fr-FR" sz="1200" kern="100" dirty="0" err="1">
                          <a:effectLst/>
                        </a:rPr>
                        <a:t>Tekoh</a:t>
                      </a:r>
                      <a:r>
                        <a:rPr lang="fr-FR" sz="1200" kern="100" dirty="0">
                          <a:effectLst/>
                        </a:rPr>
                        <a:t> Palma</a:t>
                      </a:r>
                      <a:endParaRPr lang="fr-F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196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kern="100">
                          <a:effectLst/>
                        </a:rPr>
                        <a:t>Date de soumission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kern="100" dirty="0">
                          <a:effectLst/>
                        </a:rPr>
                        <a:t>17/09/2024</a:t>
                      </a:r>
                      <a:endParaRPr lang="fr-F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7371714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80F411EA-DBAA-5C9A-0E56-5162C6A5A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292" y="44121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37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BFAA2D2-8762-FF9F-7F12-01A1D93B9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25195D9-CF17-87F0-9196-40BE1166395F}"/>
              </a:ext>
            </a:extLst>
          </p:cNvPr>
          <p:cNvSpPr txBox="1"/>
          <p:nvPr/>
        </p:nvSpPr>
        <p:spPr>
          <a:xfrm>
            <a:off x="0" y="23597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MERCI POUR VOTRE AIMABLE ATTENTION</a:t>
            </a:r>
            <a:endParaRPr lang="fr-FR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51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7599459-DD44-9E74-FCE0-CDCCBE88AB6A}"/>
              </a:ext>
            </a:extLst>
          </p:cNvPr>
          <p:cNvSpPr/>
          <p:nvPr/>
        </p:nvSpPr>
        <p:spPr>
          <a:xfrm>
            <a:off x="2506868" y="469169"/>
            <a:ext cx="5631873" cy="84590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  <a:cs typeface="Times New Roman" panose="02020603050405020304" pitchFamily="18" charset="0"/>
              </a:rPr>
              <a:t>PLAN DE PRESENTATION</a:t>
            </a:r>
          </a:p>
        </p:txBody>
      </p:sp>
      <p:sp>
        <p:nvSpPr>
          <p:cNvPr id="6" name="Lune 5">
            <a:extLst>
              <a:ext uri="{FF2B5EF4-FFF2-40B4-BE49-F238E27FC236}">
                <a16:creationId xmlns:a16="http://schemas.microsoft.com/office/drawing/2014/main" id="{6D614B69-6E03-DC26-358C-FBD940A8584D}"/>
              </a:ext>
            </a:extLst>
          </p:cNvPr>
          <p:cNvSpPr/>
          <p:nvPr/>
        </p:nvSpPr>
        <p:spPr>
          <a:xfrm>
            <a:off x="1151649" y="2254827"/>
            <a:ext cx="1524135" cy="4183116"/>
          </a:xfrm>
          <a:prstGeom prst="moon">
            <a:avLst>
              <a:gd name="adj" fmla="val 24747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Étoile : 4 branches 6">
            <a:extLst>
              <a:ext uri="{FF2B5EF4-FFF2-40B4-BE49-F238E27FC236}">
                <a16:creationId xmlns:a16="http://schemas.microsoft.com/office/drawing/2014/main" id="{B36213CF-FF2C-41FF-0240-43EF8807C3BB}"/>
              </a:ext>
            </a:extLst>
          </p:cNvPr>
          <p:cNvSpPr/>
          <p:nvPr/>
        </p:nvSpPr>
        <p:spPr>
          <a:xfrm>
            <a:off x="2719713" y="2085966"/>
            <a:ext cx="640937" cy="551632"/>
          </a:xfrm>
          <a:prstGeom prst="star4">
            <a:avLst>
              <a:gd name="adj" fmla="val 18151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Étoile : 4 branches 7">
            <a:extLst>
              <a:ext uri="{FF2B5EF4-FFF2-40B4-BE49-F238E27FC236}">
                <a16:creationId xmlns:a16="http://schemas.microsoft.com/office/drawing/2014/main" id="{650991C9-B7FD-F480-627C-5FD3B4E38A36}"/>
              </a:ext>
            </a:extLst>
          </p:cNvPr>
          <p:cNvSpPr/>
          <p:nvPr/>
        </p:nvSpPr>
        <p:spPr>
          <a:xfrm>
            <a:off x="2206469" y="2773351"/>
            <a:ext cx="640937" cy="551632"/>
          </a:xfrm>
          <a:prstGeom prst="star4">
            <a:avLst>
              <a:gd name="adj" fmla="val 18151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Étoile : 4 branches 8">
            <a:extLst>
              <a:ext uri="{FF2B5EF4-FFF2-40B4-BE49-F238E27FC236}">
                <a16:creationId xmlns:a16="http://schemas.microsoft.com/office/drawing/2014/main" id="{1AB4D451-2507-1F7C-E3D2-ADE2062DD308}"/>
              </a:ext>
            </a:extLst>
          </p:cNvPr>
          <p:cNvSpPr/>
          <p:nvPr/>
        </p:nvSpPr>
        <p:spPr>
          <a:xfrm>
            <a:off x="1771653" y="3544187"/>
            <a:ext cx="640937" cy="551632"/>
          </a:xfrm>
          <a:prstGeom prst="star4">
            <a:avLst>
              <a:gd name="adj" fmla="val 18151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Étoile : 4 branches 9">
            <a:extLst>
              <a:ext uri="{FF2B5EF4-FFF2-40B4-BE49-F238E27FC236}">
                <a16:creationId xmlns:a16="http://schemas.microsoft.com/office/drawing/2014/main" id="{6DF360BF-D793-D747-7C31-06DE8B9E8C55}"/>
              </a:ext>
            </a:extLst>
          </p:cNvPr>
          <p:cNvSpPr/>
          <p:nvPr/>
        </p:nvSpPr>
        <p:spPr>
          <a:xfrm>
            <a:off x="1771652" y="4439433"/>
            <a:ext cx="640937" cy="551632"/>
          </a:xfrm>
          <a:prstGeom prst="star4">
            <a:avLst>
              <a:gd name="adj" fmla="val 18151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Étoile : 4 branches 10">
            <a:extLst>
              <a:ext uri="{FF2B5EF4-FFF2-40B4-BE49-F238E27FC236}">
                <a16:creationId xmlns:a16="http://schemas.microsoft.com/office/drawing/2014/main" id="{C09859C3-5B94-D2B8-E0BE-611C04F776F1}"/>
              </a:ext>
            </a:extLst>
          </p:cNvPr>
          <p:cNvSpPr/>
          <p:nvPr/>
        </p:nvSpPr>
        <p:spPr>
          <a:xfrm>
            <a:off x="2206468" y="5222624"/>
            <a:ext cx="640937" cy="551632"/>
          </a:xfrm>
          <a:prstGeom prst="star4">
            <a:avLst>
              <a:gd name="adj" fmla="val 18151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8854FCA-2EB3-D43F-4365-9F50064D525B}"/>
              </a:ext>
            </a:extLst>
          </p:cNvPr>
          <p:cNvSpPr txBox="1"/>
          <p:nvPr/>
        </p:nvSpPr>
        <p:spPr>
          <a:xfrm>
            <a:off x="3460806" y="2152619"/>
            <a:ext cx="2509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C478F53-C506-A8AA-DC61-2637E9C40E27}"/>
              </a:ext>
            </a:extLst>
          </p:cNvPr>
          <p:cNvSpPr txBox="1"/>
          <p:nvPr/>
        </p:nvSpPr>
        <p:spPr>
          <a:xfrm>
            <a:off x="2977835" y="2905984"/>
            <a:ext cx="34541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GESTION DE PROJET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C236BF-0F74-2016-FAB6-FBDC0190CC35}"/>
              </a:ext>
            </a:extLst>
          </p:cNvPr>
          <p:cNvSpPr txBox="1"/>
          <p:nvPr/>
        </p:nvSpPr>
        <p:spPr>
          <a:xfrm>
            <a:off x="2675784" y="3671193"/>
            <a:ext cx="52940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CONCEPTION ET MODELISATION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0F311AF-DD41-7BEF-9733-23402FE65EF1}"/>
              </a:ext>
            </a:extLst>
          </p:cNvPr>
          <p:cNvSpPr txBox="1"/>
          <p:nvPr/>
        </p:nvSpPr>
        <p:spPr>
          <a:xfrm>
            <a:off x="2719713" y="4457415"/>
            <a:ext cx="2509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F46B0E6-4EBA-D9F9-35E6-6D14C328D50F}"/>
              </a:ext>
            </a:extLst>
          </p:cNvPr>
          <p:cNvSpPr txBox="1"/>
          <p:nvPr/>
        </p:nvSpPr>
        <p:spPr>
          <a:xfrm>
            <a:off x="2977835" y="5172319"/>
            <a:ext cx="34541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TESTS ET RESULTATS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FA68268-DA89-0B60-BE23-44F2AA3F7282}"/>
              </a:ext>
            </a:extLst>
          </p:cNvPr>
          <p:cNvSpPr txBox="1"/>
          <p:nvPr/>
        </p:nvSpPr>
        <p:spPr>
          <a:xfrm>
            <a:off x="3460806" y="5977460"/>
            <a:ext cx="2509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8" name="Étoile : 4 branches 17">
            <a:extLst>
              <a:ext uri="{FF2B5EF4-FFF2-40B4-BE49-F238E27FC236}">
                <a16:creationId xmlns:a16="http://schemas.microsoft.com/office/drawing/2014/main" id="{3D4624EE-991B-0D37-4A40-1E2CFE45BE61}"/>
              </a:ext>
            </a:extLst>
          </p:cNvPr>
          <p:cNvSpPr/>
          <p:nvPr/>
        </p:nvSpPr>
        <p:spPr>
          <a:xfrm>
            <a:off x="2719713" y="5977460"/>
            <a:ext cx="640937" cy="551632"/>
          </a:xfrm>
          <a:prstGeom prst="star4">
            <a:avLst>
              <a:gd name="adj" fmla="val 18151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483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31DA37-58B8-6DE7-983B-80BEC38DE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672011" cy="3880773"/>
          </a:xfrm>
        </p:spPr>
        <p:txBody>
          <a:bodyPr/>
          <a:lstStyle/>
          <a:p>
            <a:pPr marL="0" indent="0">
              <a:buNone/>
            </a:pP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FR" sz="2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</a:t>
            </a:r>
            <a:r>
              <a:rPr lang="fr-FR" sz="2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l’application de synchronisation des contacts entre les commerçants et les acheteurs, est conçu pour faciliter la gestion des relations clients en centralisant et en synchronisant les informations de contact</a:t>
            </a:r>
            <a:r>
              <a:rPr lang="fr-FR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2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ENONCE DU PROBLEME</a:t>
            </a:r>
          </a:p>
          <a:p>
            <a:r>
              <a:rPr lang="fr-FR" sz="22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OBJETIFS ET BUTS DE L’APPLIACTION</a:t>
            </a:r>
          </a:p>
          <a:p>
            <a:r>
              <a:rPr lang="fr-FR" sz="22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CARACTERISTIQUES CLES ET INNOVATION</a:t>
            </a:r>
          </a:p>
          <a:p>
            <a:r>
              <a:rPr lang="fr-FR" sz="22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CIBLE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B37D47E-E02D-5EFC-7382-97858DFB8B12}"/>
              </a:ext>
            </a:extLst>
          </p:cNvPr>
          <p:cNvSpPr/>
          <p:nvPr/>
        </p:nvSpPr>
        <p:spPr>
          <a:xfrm>
            <a:off x="3356262" y="359438"/>
            <a:ext cx="3917374" cy="887471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89060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806244-9F5E-3350-6E43-65AA3D87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2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2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MOBILE DEVOPS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71653C7-B460-8879-F629-12AD9BF66500}"/>
              </a:ext>
            </a:extLst>
          </p:cNvPr>
          <p:cNvSpPr/>
          <p:nvPr/>
        </p:nvSpPr>
        <p:spPr>
          <a:xfrm>
            <a:off x="3273136" y="446809"/>
            <a:ext cx="4675909" cy="810491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GESTION DE PROJET</a:t>
            </a:r>
          </a:p>
        </p:txBody>
      </p:sp>
    </p:spTree>
    <p:extLst>
      <p:ext uri="{BB962C8B-B14F-4D97-AF65-F5344CB8AC3E}">
        <p14:creationId xmlns:p14="http://schemas.microsoft.com/office/powerpoint/2010/main" val="521047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56EF872-1A1B-E1A8-FD12-CE5C7F706128}"/>
              </a:ext>
            </a:extLst>
          </p:cNvPr>
          <p:cNvSpPr/>
          <p:nvPr/>
        </p:nvSpPr>
        <p:spPr>
          <a:xfrm>
            <a:off x="845128" y="251157"/>
            <a:ext cx="7872845" cy="84166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CONCEPTION ET MODELISATION 1/3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03A02-AB31-AFB7-3B89-0A6C77432370}"/>
              </a:ext>
            </a:extLst>
          </p:cNvPr>
          <p:cNvSpPr txBox="1"/>
          <p:nvPr/>
        </p:nvSpPr>
        <p:spPr>
          <a:xfrm>
            <a:off x="8437419" y="914516"/>
            <a:ext cx="2130136" cy="4797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2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Diagramme des cas d'utilisation</a:t>
            </a:r>
          </a:p>
          <a:p>
            <a:pPr algn="ctr">
              <a:lnSpc>
                <a:spcPct val="150000"/>
              </a:lnSpc>
            </a:pPr>
            <a:r>
              <a:rPr lang="fr-FR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Représentation des possibilités d'interaction entre le système et les acteurs, c'est-à-dire de toutes les fonctionnalités que doit fournir le système</a:t>
            </a:r>
            <a:endParaRPr lang="fr-CM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1BFC07C-8C3A-A6E5-24BF-2E668365E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21" y="1444337"/>
            <a:ext cx="8779019" cy="60786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063D661-1889-9696-11C9-371DC590FE0D}"/>
              </a:ext>
            </a:extLst>
          </p:cNvPr>
          <p:cNvSpPr txBox="1"/>
          <p:nvPr/>
        </p:nvSpPr>
        <p:spPr>
          <a:xfrm>
            <a:off x="7938654" y="6155964"/>
            <a:ext cx="33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ACTEUR: 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256567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1FAA8B5-647B-03C0-3E78-C46EFF4A4726}"/>
              </a:ext>
            </a:extLst>
          </p:cNvPr>
          <p:cNvSpPr/>
          <p:nvPr/>
        </p:nvSpPr>
        <p:spPr>
          <a:xfrm>
            <a:off x="665018" y="238992"/>
            <a:ext cx="8499764" cy="84166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CONCEPTION ET MODELISATION 2/3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5ADB41-A43E-E2B2-8594-E90D80114CCB}"/>
              </a:ext>
            </a:extLst>
          </p:cNvPr>
          <p:cNvSpPr/>
          <p:nvPr/>
        </p:nvSpPr>
        <p:spPr>
          <a:xfrm>
            <a:off x="465579" y="1190736"/>
            <a:ext cx="10169237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Représentation des classes intervenant dans le système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65C0262-3852-C0F4-D48C-4058A0947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49" y="2042391"/>
            <a:ext cx="9042575" cy="39843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02B7293-E423-8BA0-964E-9AA7B5359176}"/>
              </a:ext>
            </a:extLst>
          </p:cNvPr>
          <p:cNvSpPr txBox="1"/>
          <p:nvPr/>
        </p:nvSpPr>
        <p:spPr>
          <a:xfrm>
            <a:off x="1885776" y="5859425"/>
            <a:ext cx="6187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DIAGRAMME DES CLASSES DU SYSTEME</a:t>
            </a:r>
          </a:p>
        </p:txBody>
      </p:sp>
    </p:spTree>
    <p:extLst>
      <p:ext uri="{BB962C8B-B14F-4D97-AF65-F5344CB8AC3E}">
        <p14:creationId xmlns:p14="http://schemas.microsoft.com/office/powerpoint/2010/main" val="340396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2DD0E85-CDD5-3247-94DD-E4537FD6C4EE}"/>
              </a:ext>
            </a:extLst>
          </p:cNvPr>
          <p:cNvSpPr/>
          <p:nvPr/>
        </p:nvSpPr>
        <p:spPr>
          <a:xfrm>
            <a:off x="1174174" y="238992"/>
            <a:ext cx="8188036" cy="84166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CONCEPTION ET MODELISATION 3/3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42EBFD-0197-1B61-7BBB-82E257160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28" y="2178693"/>
            <a:ext cx="9372599" cy="541706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8D0D1F8-7C88-D829-DB2F-D04BBE832F97}"/>
              </a:ext>
            </a:extLst>
          </p:cNvPr>
          <p:cNvSpPr txBox="1"/>
          <p:nvPr/>
        </p:nvSpPr>
        <p:spPr>
          <a:xfrm>
            <a:off x="1454726" y="1392382"/>
            <a:ext cx="8790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SEQUENCE: CAS DE L’AUTHENTIFICATION</a:t>
            </a:r>
          </a:p>
        </p:txBody>
      </p:sp>
    </p:spTree>
    <p:extLst>
      <p:ext uri="{BB962C8B-B14F-4D97-AF65-F5344CB8AC3E}">
        <p14:creationId xmlns:p14="http://schemas.microsoft.com/office/powerpoint/2010/main" val="2023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78F2508-B381-A646-C18A-01F481532D7B}"/>
              </a:ext>
            </a:extLst>
          </p:cNvPr>
          <p:cNvSpPr/>
          <p:nvPr/>
        </p:nvSpPr>
        <p:spPr>
          <a:xfrm>
            <a:off x="2608118" y="238991"/>
            <a:ext cx="4052455" cy="7313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ARCHITECTURE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0CC1A41-6CD4-4C0E-BCA5-4A1301293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54" y="1173929"/>
            <a:ext cx="7252855" cy="471371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0AA6CBA-EB49-D132-A99B-BD5839CF5B71}"/>
              </a:ext>
            </a:extLst>
          </p:cNvPr>
          <p:cNvSpPr txBox="1"/>
          <p:nvPr/>
        </p:nvSpPr>
        <p:spPr>
          <a:xfrm>
            <a:off x="1766455" y="6244936"/>
            <a:ext cx="6774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ORIENTEE DE SERVICES</a:t>
            </a:r>
          </a:p>
        </p:txBody>
      </p:sp>
    </p:spTree>
    <p:extLst>
      <p:ext uri="{BB962C8B-B14F-4D97-AF65-F5344CB8AC3E}">
        <p14:creationId xmlns:p14="http://schemas.microsoft.com/office/powerpoint/2010/main" val="160241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A01A332-F3AD-7307-9498-9A22A505D9EB}"/>
              </a:ext>
            </a:extLst>
          </p:cNvPr>
          <p:cNvSpPr/>
          <p:nvPr/>
        </p:nvSpPr>
        <p:spPr>
          <a:xfrm>
            <a:off x="2815935" y="187036"/>
            <a:ext cx="4712553" cy="9144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TESTS ET RESULTATS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3B5D3C5-B6A6-7BCD-E0A4-0B0414CC4386}"/>
              </a:ext>
            </a:extLst>
          </p:cNvPr>
          <p:cNvSpPr txBox="1"/>
          <p:nvPr/>
        </p:nvSpPr>
        <p:spPr>
          <a:xfrm>
            <a:off x="1112785" y="1264341"/>
            <a:ext cx="93933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2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Environnement de développement et langages de programmation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82CC82E-CEA6-9573-DA7B-D3BA058E5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059" y="5097815"/>
            <a:ext cx="1378154" cy="114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261E404-FD78-17C3-5FE5-76DFB7B942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63" y="5092642"/>
            <a:ext cx="1466445" cy="146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1D235BD-B22A-335C-4661-B41BF13EA7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619" y="5048728"/>
            <a:ext cx="1555396" cy="108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5D78CD4-F6FA-68C7-DFF3-9B53D05489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936" y="3614493"/>
            <a:ext cx="1694242" cy="79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2243437-D4BE-6A14-1617-15CC836F49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561" y="1820833"/>
            <a:ext cx="1568616" cy="127137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0FA5D9D-B230-3F65-6764-71BDC375C8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377" y="3362862"/>
            <a:ext cx="1555396" cy="1063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34B44F5-C0C1-5607-E176-FB095ABBEE6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377" y="1875907"/>
            <a:ext cx="1809730" cy="120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2E13992-7FD2-3EB7-0C7B-AAADDB20BF7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313" y="4937121"/>
            <a:ext cx="1732276" cy="130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07C10A1-56AD-E200-D6B9-FFD94E8DB80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317" y="3362862"/>
            <a:ext cx="2259747" cy="130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613265C-5838-4EB0-E062-6880872735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95763" y="1747481"/>
            <a:ext cx="1550864" cy="155086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3280433-3E02-73A3-9E86-CF1389CF3EA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652" y="3469692"/>
            <a:ext cx="1231612" cy="114542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8F7CE9A-1E04-2A08-3F43-CC914691008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35" y="1939031"/>
            <a:ext cx="1889247" cy="116776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DB52341-F338-83AA-81D5-89D75C3B679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2" y="3377292"/>
            <a:ext cx="1335036" cy="1444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867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742</TotalTime>
  <Words>255</Words>
  <Application>Microsoft Office PowerPoint</Application>
  <PresentationFormat>Grand écran</PresentationFormat>
  <Paragraphs>71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Castellar</vt:lpstr>
      <vt:lpstr>Times New Roman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Manuela Meupia</dc:creator>
  <cp:lastModifiedBy>Manuela Meupia</cp:lastModifiedBy>
  <cp:revision>18</cp:revision>
  <dcterms:created xsi:type="dcterms:W3CDTF">2024-09-15T19:04:55Z</dcterms:created>
  <dcterms:modified xsi:type="dcterms:W3CDTF">2024-09-17T05:12:55Z</dcterms:modified>
</cp:coreProperties>
</file>