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407" r:id="rId3"/>
    <p:sldId id="414" r:id="rId4"/>
    <p:sldId id="409" r:id="rId5"/>
    <p:sldId id="418" r:id="rId6"/>
    <p:sldId id="419" r:id="rId7"/>
    <p:sldId id="420" r:id="rId8"/>
    <p:sldId id="421" r:id="rId9"/>
    <p:sldId id="422" r:id="rId10"/>
    <p:sldId id="423" r:id="rId11"/>
    <p:sldId id="417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fssZKztM3C1p9b9XSXmGbZRy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B8D033-6319-46D0-9BBF-26FF900D1A67}">
  <a:tblStyle styleId="{9FB8D033-6319-46D0-9BBF-26FF900D1A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00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Buenos días, soy Oscar Miranda, Ingeniero Civil, aspirante a la maestría de Ingeniería Estructural con una propuesta en el tema de instrumentación sísmica y monitoreo estructural en Ed indispensables en Medellín y el Valle de Aburra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904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search?q=valle+de+aburr%C3%A1&amp;hl=es&amp;source=lnms&amp;tbm=isch&amp;sa=X&amp;ved=2ahUKEwi07Kjw3LH_AhWYSzABHeV2DAgQ_AUoAXoECAEQAw&amp;biw=1366&amp;bih=657&amp;dpr=1#imgrc=ZVpJMxpDZw5QJ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-3" y="1326782"/>
            <a:ext cx="1219199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200" dirty="0" smtClean="0">
                <a:solidFill>
                  <a:srgbClr val="595959"/>
                </a:solidFill>
              </a:rPr>
              <a:t>Acción y efecto </a:t>
            </a:r>
            <a:r>
              <a:rPr lang="es-MX" sz="3200" b="0" i="0" u="none" strike="noStrike" cap="none" dirty="0" smtClea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 la precipitación para la toma de decisiones en la ejecución de obras civiles en el valle de aburra. </a:t>
            </a:r>
            <a:endParaRPr sz="32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2731149"/>
            <a:ext cx="12192000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 b="1" dirty="0" smtClean="0">
                <a:solidFill>
                  <a:srgbClr val="595959"/>
                </a:solidFill>
              </a:rPr>
              <a:t>Análisis Geoespacial </a:t>
            </a:r>
            <a:endParaRPr sz="28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Universidad Nacional de Colombia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Sede Medellín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 dirty="0">
                <a:solidFill>
                  <a:srgbClr val="595959"/>
                </a:solidFill>
              </a:rPr>
              <a:t>Manuel Acosta Correa</a:t>
            </a:r>
            <a:endParaRPr sz="2400" dirty="0">
              <a:solidFill>
                <a:srgbClr val="595959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59595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1047135"/>
            <a:ext cx="10667999" cy="412955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MX" sz="20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981" t="24294" r="49811" b="7560"/>
          <a:stretch/>
        </p:blipFill>
        <p:spPr>
          <a:xfrm>
            <a:off x="2458062" y="995680"/>
            <a:ext cx="6287731" cy="544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1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81665"/>
            <a:ext cx="10515600" cy="1043960"/>
          </a:xfrm>
        </p:spPr>
        <p:txBody>
          <a:bodyPr/>
          <a:lstStyle/>
          <a:p>
            <a:r>
              <a:rPr lang="es-MX" dirty="0" smtClean="0"/>
              <a:t>Referencias </a:t>
            </a:r>
            <a:endParaRPr lang="en-U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Imagen 1 - </a:t>
            </a:r>
            <a:r>
              <a:rPr lang="es-MX" dirty="0">
                <a:hlinkClick r:id="rId2"/>
              </a:rPr>
              <a:t>valle </a:t>
            </a:r>
            <a:r>
              <a:rPr lang="es-MX" dirty="0" smtClean="0">
                <a:hlinkClick r:id="rId2"/>
              </a:rPr>
              <a:t>de </a:t>
            </a:r>
            <a:r>
              <a:rPr lang="es-MX" dirty="0">
                <a:hlinkClick r:id="rId2"/>
              </a:rPr>
              <a:t>aburrá - Búsqueda de </a:t>
            </a:r>
            <a:r>
              <a:rPr lang="es-MX" dirty="0" smtClean="0">
                <a:hlinkClick r:id="rId2"/>
              </a:rPr>
              <a:t>Google</a:t>
            </a:r>
            <a:endParaRPr lang="es-MX" dirty="0" smtClean="0"/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8098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0" y="1000528"/>
            <a:ext cx="12192000" cy="7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650"/>
              </a:buClr>
              <a:buSzPts val="2800"/>
              <a:buFont typeface="Arial"/>
              <a:buNone/>
            </a:pPr>
            <a:r>
              <a:rPr lang="es-CO" sz="2700" b="1" dirty="0">
                <a:solidFill>
                  <a:srgbClr val="004650"/>
                </a:solidFill>
              </a:rPr>
              <a:t>Objetivos</a:t>
            </a:r>
            <a:endParaRPr sz="4300" dirty="0"/>
          </a:p>
        </p:txBody>
      </p:sp>
      <p:sp>
        <p:nvSpPr>
          <p:cNvPr id="99" name="Google Shape;99;p2"/>
          <p:cNvSpPr/>
          <p:nvPr/>
        </p:nvSpPr>
        <p:spPr>
          <a:xfrm>
            <a:off x="468673" y="1775128"/>
            <a:ext cx="11409161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dirty="0" smtClean="0">
                <a:solidFill>
                  <a:srgbClr val="1B587C"/>
                </a:solidFill>
              </a:rPr>
              <a:t>Identificar las condiciones climáticas, basado en el histórico de datos de precipitación en puntos del Valle de Aburrá donde se localizan estaciones de medida. </a:t>
            </a:r>
            <a:endParaRPr lang="es-MX" sz="2000" b="0" i="0" u="none" strike="noStrike" cap="none" dirty="0" smtClean="0">
              <a:solidFill>
                <a:srgbClr val="1B587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dirty="0" smtClean="0">
                <a:solidFill>
                  <a:srgbClr val="1B587C"/>
                </a:solidFill>
              </a:rPr>
              <a:t>Presentar el análisis de datos de precipitación bajo análisis computacional con la herramienta Google Colab.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r>
              <a:rPr lang="es-MX" sz="2000" dirty="0" smtClean="0">
                <a:solidFill>
                  <a:srgbClr val="1B587C"/>
                </a:solidFill>
              </a:rPr>
              <a:t>Mostrar bajo horarios laborales las horas con mayor concentración de lluvia en los puntos analizados (Concentración de la población). </a:t>
            </a:r>
          </a:p>
          <a:p>
            <a:pPr marL="228600" marR="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587C"/>
              </a:buClr>
              <a:buSzPts val="2000"/>
              <a:buFont typeface="Arial"/>
              <a:buChar char="•"/>
            </a:pPr>
            <a:endParaRPr lang="es-MX" sz="2000" dirty="0" smtClean="0">
              <a:solidFill>
                <a:srgbClr val="1B58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97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5604387"/>
            <a:ext cx="10515600" cy="57257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                                                            Imagen 1</a:t>
            </a:r>
            <a:r>
              <a:rPr lang="es-MX" sz="20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498" y="1283108"/>
            <a:ext cx="6946489" cy="42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Histograma precipitación mensual total.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987" t="22480" r="55137" b="20205"/>
          <a:stretch/>
        </p:blipFill>
        <p:spPr>
          <a:xfrm>
            <a:off x="383456" y="1740309"/>
            <a:ext cx="5191434" cy="4468761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4507" t="36236" r="59673" b="52923"/>
          <a:stretch/>
        </p:blipFill>
        <p:spPr>
          <a:xfrm>
            <a:off x="5692876" y="2752948"/>
            <a:ext cx="5663381" cy="162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Algunos resultados – Municipio de Barbosa.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868" t="37264" r="55592" b="7763"/>
          <a:stretch/>
        </p:blipFill>
        <p:spPr>
          <a:xfrm>
            <a:off x="533399" y="1430595"/>
            <a:ext cx="6000135" cy="4752533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5496" t="40165" r="56292" b="54794"/>
          <a:stretch/>
        </p:blipFill>
        <p:spPr>
          <a:xfrm>
            <a:off x="6904701" y="3087132"/>
            <a:ext cx="4960329" cy="77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2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Algunos resultados – Municipio de Bello.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5981" t="37903" r="55706" b="7662"/>
          <a:stretch/>
        </p:blipFill>
        <p:spPr>
          <a:xfrm>
            <a:off x="167146" y="1607575"/>
            <a:ext cx="6154716" cy="491648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573" t="40828" r="56307" b="54289"/>
          <a:stretch/>
        </p:blipFill>
        <p:spPr>
          <a:xfrm>
            <a:off x="6727514" y="3313961"/>
            <a:ext cx="4859961" cy="90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Algunos resultados – Municipio de Medellín.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755" t="25907" r="55705" b="18448"/>
          <a:stretch/>
        </p:blipFill>
        <p:spPr>
          <a:xfrm>
            <a:off x="162232" y="1592827"/>
            <a:ext cx="5902770" cy="479166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25651" t="29511" r="56184" b="65824"/>
          <a:stretch/>
        </p:blipFill>
        <p:spPr>
          <a:xfrm>
            <a:off x="6372063" y="3104969"/>
            <a:ext cx="5223583" cy="75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7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Algunos resultados – Municipio de Caldas.  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6006" t="22405" r="55758" b="21875"/>
          <a:stretch/>
        </p:blipFill>
        <p:spPr>
          <a:xfrm>
            <a:off x="162231" y="1387286"/>
            <a:ext cx="5959599" cy="4982517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/>
          <a:srcRect l="25587" t="25949" r="56162" b="69324"/>
          <a:stretch/>
        </p:blipFill>
        <p:spPr>
          <a:xfrm>
            <a:off x="6433462" y="3046230"/>
            <a:ext cx="5209181" cy="7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5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92876" y="1592827"/>
            <a:ext cx="4975123" cy="3664974"/>
          </a:xfrm>
        </p:spPr>
        <p:txBody>
          <a:bodyPr>
            <a:normAutofit/>
          </a:bodyPr>
          <a:lstStyle/>
          <a:p>
            <a:pPr algn="l"/>
            <a:endParaRPr lang="es-MX" sz="2000" dirty="0" smtClean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62232" y="973395"/>
            <a:ext cx="9134168" cy="457200"/>
          </a:xfrm>
        </p:spPr>
        <p:txBody>
          <a:bodyPr>
            <a:normAutofit fontScale="90000"/>
          </a:bodyPr>
          <a:lstStyle/>
          <a:p>
            <a:pPr algn="l"/>
            <a:r>
              <a:rPr lang="es-MX" sz="2200" b="1" dirty="0" smtClean="0">
                <a:solidFill>
                  <a:schemeClr val="accent1">
                    <a:lumMod val="75000"/>
                  </a:schemeClr>
                </a:solidFill>
              </a:rPr>
              <a:t>Localización de las estaciones.</a:t>
            </a:r>
            <a:r>
              <a:rPr lang="es-MX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5188" t="31754" r="72028" b="28327"/>
          <a:stretch/>
        </p:blipFill>
        <p:spPr>
          <a:xfrm>
            <a:off x="3583856" y="1592827"/>
            <a:ext cx="4778479" cy="47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194</Words>
  <Application>Microsoft Office PowerPoint</Application>
  <PresentationFormat>Panorámica</PresentationFormat>
  <Paragraphs>23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Objetivos</vt:lpstr>
      <vt:lpstr>Presentación de PowerPoint</vt:lpstr>
      <vt:lpstr>Histograma precipitación mensual total.  </vt:lpstr>
      <vt:lpstr>Algunos resultados – Municipio de Barbosa.   </vt:lpstr>
      <vt:lpstr>Algunos resultados – Municipio de Bello.   </vt:lpstr>
      <vt:lpstr>Algunos resultados – Municipio de Medellín.   </vt:lpstr>
      <vt:lpstr>Algunos resultados – Municipio de Caldas.   </vt:lpstr>
      <vt:lpstr>Localización de las estaciones. </vt:lpstr>
      <vt:lpstr>Presentación de PowerPoint</vt:lpstr>
      <vt:lpstr>Referencias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Oscar Daniel</dc:creator>
  <cp:lastModifiedBy>MANUEL</cp:lastModifiedBy>
  <cp:revision>47</cp:revision>
  <dcterms:created xsi:type="dcterms:W3CDTF">2013-04-16T15:40:58Z</dcterms:created>
  <dcterms:modified xsi:type="dcterms:W3CDTF">2023-06-07T19:07:53Z</dcterms:modified>
</cp:coreProperties>
</file>