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7D0D4-52B3-401D-81F2-9D3438EADEA3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386A8-AD84-4C57-85CA-BF1FED0FE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45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Lombardia guida con il numero più alto di turisti accessibili, seguita dalla Toscana e dal Lazio.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386A8-AD84-4C57-85CA-BF1FED0FE61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6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Mostra la distribuzione percentuale per regione, evidenziando differenze tra regioni.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386A8-AD84-4C57-85CA-BF1FED0FE61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5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4A60A-353C-7825-87FF-61A2D1E0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993DE9-F550-61FD-44D3-E21738A9B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3584E2-F191-A1D5-7FFA-10D61B3F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2C7E1-713B-1FD0-8525-BA90B34A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BB030-1FEA-DA39-3C3F-3ACA400E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19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0CF0A1-A011-03D8-2BC6-10CABADC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2A970F-FC01-BDD5-F5F4-4D52BC7F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5D7043-C034-3E91-E0FB-B7793D87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9AEE51-C57B-FA38-F202-54EF70CC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D4F417-41B1-25DD-F34D-F4D7E8C8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50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B845C1-5EF9-3A9B-04A8-C9149A8A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018A43-1845-C848-8148-98DE0B75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AC9F06-53D1-7DC0-CFD2-24D04BC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64172-159E-CB67-ED70-15FB70E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C019B8-8D4B-9D60-A033-00EFCC44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9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F3146-14EC-41D6-B3B6-B7BCC5C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5BF00A-A019-70A4-A3F9-50688660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7FD54A-2436-C69D-F967-4DFD4544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ECF07B-DCF9-CE26-F026-15155432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6BB780-9BC6-E224-862B-7DD92304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9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1172E-74AA-297A-B520-7E49E5E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43CE34-C949-9817-8182-2BA30972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CE124-98DC-D14B-F9B2-3A23739F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3A4C2-F4D1-F16D-BA31-69148DA2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95221-25F9-0677-194D-E9A733C9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3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5E215-3FDE-9466-C508-59749BBA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6ECEF-D51F-E072-23AC-F433C0AC9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826F10-2888-C838-5A2D-E24786B62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C171E-4642-2D49-ADBD-68275F56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E0984E-D819-5D73-3F21-0A93F66D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C7D23-3853-B653-F83A-83D3E9F4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7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43A00-6F98-DE69-6BA2-D010B0D7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20150A-3DC9-E549-D7C4-978C67A9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7AD42F-79B8-F264-4BA1-0FC789C9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C11C4-0C27-A14D-D321-779808EE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B0DB77-F511-6FBD-4F44-18D723979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1B31D9-591F-2362-F1F6-935875B1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95BF9B-D4A1-B173-DBD8-3912C717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C355D61-BFF3-ADF5-192F-9637170F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58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9AABD-26A2-9922-EA37-CD86E0D8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4265CC-0470-9E6E-D69F-F54C74EC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31DA2F-C8E8-713C-A3CB-C5F65EF3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B50612-36E1-C663-79CD-D39C135C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9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BA34C6-C519-57A8-DB5A-7317F6F7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462A26-87B1-6245-51C5-A17FAB73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4719AD-6C8B-4F57-250F-FD15030B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60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83244-CAEA-9D19-87ED-06E0A09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9CF33-45CC-5398-B6D1-44E20D8B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D6B30B-4F9D-2C69-52B0-38A3DF7A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5E1DDE-B6B2-90AB-9356-868673A2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FB0810-6358-789F-FB8A-DE7DFDBF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7DBEF8-9663-92C2-B8E6-36F35B6A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16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608CD-16C9-4E41-EEC4-B5E61276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680E88-7B77-B3A9-56FB-18B31AD3B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F1D18E-1FD3-C323-D57A-709C4EDE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2A6AA2-DCEC-AABF-006B-7993C9A3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F6246-CC40-CF50-8CA2-BA4FBBF2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2AE209-B8FD-2AC1-D655-5E9C529B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0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9D8CD0-5CC8-109F-0018-7706F13B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6E4E07-C4E2-2FAA-6BC9-2DC0F435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DEAF16-F5D1-AC27-FB2B-0D5EE1275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C0A9-85CB-433A-82A9-4CD891D21D0E}" type="datetimeFigureOut">
              <a:rPr lang="it-IT" smtClean="0"/>
              <a:t>27/12/2024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572380-3C52-D722-5607-7C78B9330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88620-4D6B-7056-A970-9662155FF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D26F1-C557-4A2D-8FBC-C0A050B0F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6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13A3C-BCF2-ABAA-7451-83D26CEDB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Analisi sull'Accessibilità Turistica in Italia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12AA96-BC8E-B2A3-EC59-0C560CCD2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confronto tra strutture accessibili e flussi turistici</a:t>
            </a:r>
          </a:p>
          <a:p>
            <a:endParaRPr lang="it-IT" dirty="0"/>
          </a:p>
          <a:p>
            <a:endParaRPr lang="it-IT" dirty="0"/>
          </a:p>
          <a:p>
            <a:pPr algn="l"/>
            <a:r>
              <a:rPr lang="it-IT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Manuela De Palma 27/12/2024</a:t>
            </a:r>
          </a:p>
        </p:txBody>
      </p:sp>
    </p:spTree>
    <p:extLst>
      <p:ext uri="{BB962C8B-B14F-4D97-AF65-F5344CB8AC3E}">
        <p14:creationId xmlns:p14="http://schemas.microsoft.com/office/powerpoint/2010/main" val="22446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271A6-D919-22BE-6D4A-2F8CCDB1F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BDF215-ABDC-A4BE-9281-AA3ED250E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Obiettivo del </a:t>
            </a:r>
            <a:r>
              <a:rPr lang="it-IT" dirty="0" err="1"/>
              <a:t>progetto:Valutare</a:t>
            </a:r>
            <a:r>
              <a:rPr lang="it-IT" dirty="0"/>
              <a:t> l'accessibilità turistica in Lombardia, Toscana e Sicilia.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Analizzare le strutture accessibili e il rapporto con i flussi turistici.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79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3A8D8-8F9D-0E02-ABBB-32B785F9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D3517D-B60C-BD2F-EEC7-F3FCEB938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Strumenti utilizzati: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 Analisi e pulizia dati.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BI: Visualizzazioni interattive.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Word/PDF: Report finale.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Tipologia di dati analizzati: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Strutture accessibili.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Flussi turistici.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B8643-A073-C837-A9B5-E1FA1F10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e Analisi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4B2571-4FAE-D872-D0AD-C10EE890D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Abbiamo analizzato dati di 3 regioni italiane: Lombardia, Toscana e Sicilia.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Calcolato la percentuale di accessibilità: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(Strutture Accessibili / Flussi Turistici) * 100.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59A1D-5ECD-AEE7-FC7D-A458B125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- Strutture Accessibili per Regione</a:t>
            </a:r>
          </a:p>
        </p:txBody>
      </p:sp>
      <p:pic>
        <p:nvPicPr>
          <p:cNvPr id="5" name="Segnaposto contenuto 4" descr="Immagine che contiene testo, numero, software, linea&#10;&#10;Descrizione generata automaticamente">
            <a:extLst>
              <a:ext uri="{FF2B5EF4-FFF2-40B4-BE49-F238E27FC236}">
                <a16:creationId xmlns:a16="http://schemas.microsoft.com/office/drawing/2014/main" id="{E3A788B1-661A-4540-152D-AD3F355D0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5" y="1838632"/>
            <a:ext cx="7688824" cy="4168878"/>
          </a:xfrm>
        </p:spPr>
      </p:pic>
    </p:spTree>
    <p:extLst>
      <p:ext uri="{BB962C8B-B14F-4D97-AF65-F5344CB8AC3E}">
        <p14:creationId xmlns:p14="http://schemas.microsoft.com/office/powerpoint/2010/main" val="18610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AD7A0-12C8-F851-BD51-9D104BDA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- Percentuale di Accessibilità</a:t>
            </a:r>
          </a:p>
        </p:txBody>
      </p:sp>
      <p:pic>
        <p:nvPicPr>
          <p:cNvPr id="5" name="Segnaposto contenuto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84654BA3-284E-548B-98A4-C1596CA9A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16" y="1436914"/>
            <a:ext cx="7676941" cy="5055961"/>
          </a:xfrm>
        </p:spPr>
      </p:pic>
    </p:spTree>
    <p:extLst>
      <p:ext uri="{BB962C8B-B14F-4D97-AF65-F5344CB8AC3E}">
        <p14:creationId xmlns:p14="http://schemas.microsoft.com/office/powerpoint/2010/main" val="399941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004D1-AFAC-13F6-C96A-94DAC17A6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2400" b="1" dirty="0"/>
              <a:t>Punti Chiave</a:t>
            </a:r>
            <a:r>
              <a:rPr lang="it-IT" sz="1100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282D5E-863F-6E12-73E9-98367551A8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Lombardia è leader nell’accessibilità turistica.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Toscana e Lazio seguono, mentre Piemonte e Campania necessitano miglioramenti.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Raccomandazioni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Promuovere politiche per incrementare il numero di strutture accessibili.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Investire in regioni meno performanti.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7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7EBF7-2E7D-F265-46E9-2AB573B1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4DCF4-9D0E-29FB-CA6B-24793DFF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Ringraziamenti </a:t>
            </a:r>
          </a:p>
          <a:p>
            <a:pPr marL="0" indent="0">
              <a:buNone/>
            </a:pPr>
            <a:r>
              <a:rPr lang="it-IT" sz="1100" dirty="0"/>
              <a:t>Grazie per l’attenzione</a:t>
            </a:r>
          </a:p>
          <a:p>
            <a:pPr marL="0" indent="0">
              <a:buNone/>
            </a:pPr>
            <a:r>
              <a:rPr lang="it-IT" sz="1100" dirty="0"/>
              <a:t>Contatti: [manueladepalma995@outlook.it/3499809149]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315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214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ADLaM Display</vt:lpstr>
      <vt:lpstr>Aptos</vt:lpstr>
      <vt:lpstr>Aptos Display</vt:lpstr>
      <vt:lpstr>Arial</vt:lpstr>
      <vt:lpstr>Tema di Office</vt:lpstr>
      <vt:lpstr>Analisi sull'Accessibilità Turistica in Italia</vt:lpstr>
      <vt:lpstr>Introduzione</vt:lpstr>
      <vt:lpstr>Metodologia</vt:lpstr>
      <vt:lpstr>Dataset e Analisi</vt:lpstr>
      <vt:lpstr>Risultati - Strutture Accessibili per Regione</vt:lpstr>
      <vt:lpstr>Risultati - Percentuale di Accessibilità</vt:lpstr>
      <vt:lpstr>Punti Chiave: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Manuela De palma</dc:creator>
  <cp:lastModifiedBy>Manuela De palma</cp:lastModifiedBy>
  <cp:revision>1</cp:revision>
  <dcterms:created xsi:type="dcterms:W3CDTF">2024-12-27T13:36:47Z</dcterms:created>
  <dcterms:modified xsi:type="dcterms:W3CDTF">2024-12-27T13:56:28Z</dcterms:modified>
</cp:coreProperties>
</file>