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5B52A-6331-6B94-D0D2-2DEF9157600E}" v="265" dt="2025-04-03T15:00:5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Ceccarini" userId="S::chiara.ceccarini6@unibo.it::1d124149-88e2-4a43-9156-f0e79b988518" providerId="AD" clId="Web-{F8E5B52A-6331-6B94-D0D2-2DEF9157600E}"/>
    <pc:docChg chg="addSld modSld sldOrd">
      <pc:chgData name="Chiara Ceccarini" userId="S::chiara.ceccarini6@unibo.it::1d124149-88e2-4a43-9156-f0e79b988518" providerId="AD" clId="Web-{F8E5B52A-6331-6B94-D0D2-2DEF9157600E}" dt="2025-04-03T15:00:54.222" v="249" actId="20577"/>
      <pc:docMkLst>
        <pc:docMk/>
      </pc:docMkLst>
      <pc:sldChg chg="modSp">
        <pc:chgData name="Chiara Ceccarini" userId="S::chiara.ceccarini6@unibo.it::1d124149-88e2-4a43-9156-f0e79b988518" providerId="AD" clId="Web-{F8E5B52A-6331-6B94-D0D2-2DEF9157600E}" dt="2025-04-03T14:16:25.234" v="34" actId="20577"/>
        <pc:sldMkLst>
          <pc:docMk/>
          <pc:sldMk cId="109857222" sldId="256"/>
        </pc:sldMkLst>
        <pc:spChg chg="mod">
          <ac:chgData name="Chiara Ceccarini" userId="S::chiara.ceccarini6@unibo.it::1d124149-88e2-4a43-9156-f0e79b988518" providerId="AD" clId="Web-{F8E5B52A-6331-6B94-D0D2-2DEF9157600E}" dt="2025-04-03T14:15:57.233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16:25.234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5:00:54.222" v="249" actId="20577"/>
        <pc:sldMkLst>
          <pc:docMk/>
          <pc:sldMk cId="3359932244" sldId="257"/>
        </pc:sldMkLst>
        <pc:spChg chg="mod">
          <ac:chgData name="Chiara Ceccarini" userId="S::chiara.ceccarini6@unibo.it::1d124149-88e2-4a43-9156-f0e79b988518" providerId="AD" clId="Web-{F8E5B52A-6331-6B94-D0D2-2DEF9157600E}" dt="2025-04-03T14:16:32.203" v="37" actId="20577"/>
          <ac:spMkLst>
            <pc:docMk/>
            <pc:sldMk cId="3359932244" sldId="257"/>
            <ac:spMk id="2" creationId="{0A6BB0B8-8282-1452-12A1-95D027B71A60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5:00:54.222" v="249" actId="20577"/>
          <ac:spMkLst>
            <pc:docMk/>
            <pc:sldMk cId="3359932244" sldId="257"/>
            <ac:spMk id="3" creationId="{71EC3B42-C4A6-843D-79FE-B8E39CBDEA4B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4:18:42.956" v="133" actId="20577"/>
        <pc:sldMkLst>
          <pc:docMk/>
          <pc:sldMk cId="839997356" sldId="258"/>
        </pc:sldMkLst>
        <pc:spChg chg="mod">
          <ac:chgData name="Chiara Ceccarini" userId="S::chiara.ceccarini6@unibo.it::1d124149-88e2-4a43-9156-f0e79b988518" providerId="AD" clId="Web-{F8E5B52A-6331-6B94-D0D2-2DEF9157600E}" dt="2025-04-03T14:18:09.596" v="99" actId="20577"/>
          <ac:spMkLst>
            <pc:docMk/>
            <pc:sldMk cId="839997356" sldId="258"/>
            <ac:spMk id="2" creationId="{64B25948-1183-F1D2-5349-83DD4F4B1FFB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18:42.956" v="133" actId="20577"/>
          <ac:spMkLst>
            <pc:docMk/>
            <pc:sldMk cId="839997356" sldId="258"/>
            <ac:spMk id="3" creationId="{CF92E43A-C1A7-739F-16A4-3E0E56DA3F36}"/>
          </ac:spMkLst>
        </pc:spChg>
      </pc:sldChg>
      <pc:sldChg chg="addSp modSp new mod modClrScheme chgLayout">
        <pc:chgData name="Chiara Ceccarini" userId="S::chiara.ceccarini6@unibo.it::1d124149-88e2-4a43-9156-f0e79b988518" providerId="AD" clId="Web-{F8E5B52A-6331-6B94-D0D2-2DEF9157600E}" dt="2025-04-03T14:20:54.866" v="163" actId="20577"/>
        <pc:sldMkLst>
          <pc:docMk/>
          <pc:sldMk cId="4035272527" sldId="259"/>
        </pc:sldMkLst>
        <pc:spChg chg="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2" creationId="{B008E60D-B08E-A722-712C-57ABAC2E8736}"/>
          </ac:spMkLst>
        </pc:spChg>
        <pc:spChg chg="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3" creationId="{46183F9C-4C15-A14B-5145-E0492477BD8C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54.866" v="163" actId="20577"/>
          <ac:spMkLst>
            <pc:docMk/>
            <pc:sldMk cId="4035272527" sldId="259"/>
            <ac:spMk id="4" creationId="{BB402144-0514-CF5A-70E9-7E77E4BF1691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50.554" v="159" actId="20577"/>
          <ac:spMkLst>
            <pc:docMk/>
            <pc:sldMk cId="4035272527" sldId="259"/>
            <ac:spMk id="5" creationId="{912DF71D-1C1E-BE2A-3FAF-AEAEBF4B38F3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6" creationId="{50553EEA-FE29-0E10-7826-0C893662C3EE}"/>
          </ac:spMkLst>
        </pc:spChg>
      </pc:sldChg>
      <pc:sldChg chg="modSp add replId">
        <pc:chgData name="Chiara Ceccarini" userId="S::chiara.ceccarini6@unibo.it::1d124149-88e2-4a43-9156-f0e79b988518" providerId="AD" clId="Web-{F8E5B52A-6331-6B94-D0D2-2DEF9157600E}" dt="2025-04-03T14:21:03.570" v="165" actId="20577"/>
        <pc:sldMkLst>
          <pc:docMk/>
          <pc:sldMk cId="116619833" sldId="260"/>
        </pc:sldMkLst>
        <pc:spChg chg="mod">
          <ac:chgData name="Chiara Ceccarini" userId="S::chiara.ceccarini6@unibo.it::1d124149-88e2-4a43-9156-f0e79b988518" providerId="AD" clId="Web-{F8E5B52A-6331-6B94-D0D2-2DEF9157600E}" dt="2025-04-03T14:21:03.570" v="165" actId="20577"/>
          <ac:spMkLst>
            <pc:docMk/>
            <pc:sldMk cId="116619833" sldId="260"/>
            <ac:spMk id="2" creationId="{93E23BAD-4422-EA51-BB51-14E44E0A94C6}"/>
          </ac:spMkLst>
        </pc:spChg>
      </pc:sldChg>
      <pc:sldChg chg="delSp modSp new mod ord modClrScheme chgLayout">
        <pc:chgData name="Chiara Ceccarini" userId="S::chiara.ceccarini6@unibo.it::1d124149-88e2-4a43-9156-f0e79b988518" providerId="AD" clId="Web-{F8E5B52A-6331-6B94-D0D2-2DEF9157600E}" dt="2025-04-03T14:22:27.150" v="218" actId="20577"/>
        <pc:sldMkLst>
          <pc:docMk/>
          <pc:sldMk cId="1262005511" sldId="261"/>
        </pc:sldMkLst>
        <pc:spChg chg="mod ord">
          <ac:chgData name="Chiara Ceccarini" userId="S::chiara.ceccarini6@unibo.it::1d124149-88e2-4a43-9156-f0e79b988518" providerId="AD" clId="Web-{F8E5B52A-6331-6B94-D0D2-2DEF9157600E}" dt="2025-04-03T14:21:24.305" v="170" actId="20577"/>
          <ac:spMkLst>
            <pc:docMk/>
            <pc:sldMk cId="1262005511" sldId="261"/>
            <ac:spMk id="2" creationId="{9A21003C-0D3E-8358-FCDD-D04F12D4C67E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3" creationId="{09E661CD-5090-6F61-D595-86B19A603F56}"/>
          </ac:spMkLst>
        </pc:spChg>
        <pc:spChg chg="mod ord">
          <ac:chgData name="Chiara Ceccarini" userId="S::chiara.ceccarini6@unibo.it::1d124149-88e2-4a43-9156-f0e79b988518" providerId="AD" clId="Web-{F8E5B52A-6331-6B94-D0D2-2DEF9157600E}" dt="2025-04-03T14:22:27.150" v="218" actId="20577"/>
          <ac:spMkLst>
            <pc:docMk/>
            <pc:sldMk cId="1262005511" sldId="261"/>
            <ac:spMk id="4" creationId="{D137D830-4C5A-E0A1-AC21-3566947E5DE1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5" creationId="{775C886D-E661-D4D3-7DA3-2BF83901E945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6" creationId="{F0A16B0D-F8C8-A3F1-FE4C-E8CD070862BA}"/>
          </ac:spMkLst>
        </pc:spChg>
      </pc:sldChg>
      <pc:sldChg chg="modSp add ord replId">
        <pc:chgData name="Chiara Ceccarini" userId="S::chiara.ceccarini6@unibo.it::1d124149-88e2-4a43-9156-f0e79b988518" providerId="AD" clId="Web-{F8E5B52A-6331-6B94-D0D2-2DEF9157600E}" dt="2025-04-03T14:22:29.432" v="219" actId="20577"/>
        <pc:sldMkLst>
          <pc:docMk/>
          <pc:sldMk cId="1509525424" sldId="262"/>
        </pc:sldMkLst>
        <pc:spChg chg="mod">
          <ac:chgData name="Chiara Ceccarini" userId="S::chiara.ceccarini6@unibo.it::1d124149-88e2-4a43-9156-f0e79b988518" providerId="AD" clId="Web-{F8E5B52A-6331-6B94-D0D2-2DEF9157600E}" dt="2025-04-03T14:22:18.634" v="214" actId="20577"/>
          <ac:spMkLst>
            <pc:docMk/>
            <pc:sldMk cId="1509525424" sldId="262"/>
            <ac:spMk id="2" creationId="{3EBD3ADB-45CA-2870-266B-EA818CB8F555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29.432" v="219" actId="20577"/>
          <ac:spMkLst>
            <pc:docMk/>
            <pc:sldMk cId="1509525424" sldId="262"/>
            <ac:spMk id="4" creationId="{3EC5AA53-A4C8-8BB8-EF5F-81E2EE85ADBD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5:00:46.378" v="245" actId="20577"/>
        <pc:sldMkLst>
          <pc:docMk/>
          <pc:sldMk cId="3931844592" sldId="263"/>
        </pc:sldMkLst>
        <pc:spChg chg="mod">
          <ac:chgData name="Chiara Ceccarini" userId="S::chiara.ceccarini6@unibo.it::1d124149-88e2-4a43-9156-f0e79b988518" providerId="AD" clId="Web-{F8E5B52A-6331-6B94-D0D2-2DEF9157600E}" dt="2025-04-03T15:00:46.378" v="245" actId="20577"/>
          <ac:spMkLst>
            <pc:docMk/>
            <pc:sldMk cId="3931844592" sldId="263"/>
            <ac:spMk id="2" creationId="{3CCD8F9D-EB12-F500-E64A-E155A25F515A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46.182" v="233" actId="20577"/>
          <ac:spMkLst>
            <pc:docMk/>
            <pc:sldMk cId="3931844592" sldId="263"/>
            <ac:spMk id="3" creationId="{936A332C-9077-9AB1-431B-28C07E02BF26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53.807" v="236" actId="20577"/>
          <ac:spMkLst>
            <pc:docMk/>
            <pc:sldMk cId="3931844592" sldId="263"/>
            <ac:spMk id="5" creationId="{40D985D1-3A00-8CA4-F1D2-5889D35E16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-dataport.org/documents/smart-campu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your "</a:t>
            </a:r>
            <a:r>
              <a:rPr lang="en-US" i="1" dirty="0"/>
              <a:t>story</a:t>
            </a:r>
            <a:r>
              <a:rPr lang="en-US" dirty="0"/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Gianni </a:t>
            </a:r>
            <a:r>
              <a:rPr lang="en-US" dirty="0" err="1"/>
              <a:t>Tumedei</a:t>
            </a:r>
            <a:r>
              <a:rPr lang="en-US" dirty="0"/>
              <a:t> &lt;gianni.tumedei2@unibo.it&gt;</a:t>
            </a:r>
          </a:p>
          <a:p>
            <a:r>
              <a:rPr lang="en-US" dirty="0">
                <a:ea typeface="+mn-lt"/>
                <a:cs typeface="+mn-lt"/>
              </a:rPr>
              <a:t>Manuele Pasini &lt;manuele.Pasini@unibo.it&gt;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B0B8-8282-1452-12A1-95D027B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3B42-C4A6-843D-79FE-B8E39CBD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you should display all the visualization created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2+1 visualization without text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Since the visualizations are the same in pairs, 2 are enough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audience has to identify the "wrong" one</a:t>
            </a:r>
          </a:p>
        </p:txBody>
      </p:sp>
    </p:spTree>
    <p:extLst>
      <p:ext uri="{BB962C8B-B14F-4D97-AF65-F5344CB8AC3E}">
        <p14:creationId xmlns:p14="http://schemas.microsoft.com/office/powerpoint/2010/main" val="33599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5948-1183-F1D2-5349-83DD4F4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E43A-C1A7-739F-16A4-3E0E56DA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779"/>
            <a:ext cx="10515600" cy="234160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Dataset link: </a:t>
            </a:r>
            <a:r>
              <a:rPr lang="en-US" dirty="0">
                <a:hlinkClick r:id="rId2"/>
              </a:rPr>
              <a:t>https://ieee-dataport.org/documents/smart-campus-dataset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Tme</a:t>
            </a:r>
            <a:r>
              <a:rPr lang="en-US" dirty="0"/>
              <a:t>-series of measurements of IoT devices within a Smart Campus located in Finland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/>
              <a:t>429 distinct devices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it-IT" dirty="0"/>
              <a:t>~ 90M </a:t>
            </a:r>
            <a:r>
              <a:rPr lang="it-IT" dirty="0" err="1"/>
              <a:t>measurements</a:t>
            </a:r>
            <a:r>
              <a:rPr lang="en-US" dirty="0"/>
              <a:t> from </a:t>
            </a:r>
            <a:r>
              <a:rPr lang="it-IT" sz="2400" dirty="0"/>
              <a:t>2020-08-01 to 2021-02-23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it-IT" sz="2400" dirty="0"/>
              <a:t>one </a:t>
            </a:r>
            <a:r>
              <a:rPr lang="it-IT" sz="2400" dirty="0" err="1"/>
              <a:t>row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device </a:t>
            </a:r>
            <a:r>
              <a:rPr lang="it-IT" sz="2400" dirty="0" err="1"/>
              <a:t>measurement</a:t>
            </a:r>
            <a:r>
              <a:rPr lang="it-IT" sz="2400" dirty="0"/>
              <a:t>.</a:t>
            </a:r>
          </a:p>
          <a:p>
            <a:pPr marL="914400" lvl="2" indent="0">
              <a:buNone/>
            </a:pPr>
            <a:endParaRPr lang="it-IT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800" dirty="0"/>
              <a:t> 15 </a:t>
            </a:r>
            <a:r>
              <a:rPr lang="it-IT" sz="2800" dirty="0" err="1"/>
              <a:t>attributes</a:t>
            </a:r>
            <a:endParaRPr lang="it-IT" sz="2800" dirty="0"/>
          </a:p>
          <a:p>
            <a:pPr lvl="2">
              <a:buFont typeface="Courier New" panose="020B0604020202020204" pitchFamily="34" charset="0"/>
              <a:buChar char="o"/>
            </a:pPr>
            <a:r>
              <a:rPr lang="it-IT" sz="2400" dirty="0"/>
              <a:t>4 </a:t>
            </a:r>
            <a:r>
              <a:rPr lang="it-IT" sz="2400" dirty="0" err="1"/>
              <a:t>categorical</a:t>
            </a:r>
            <a:r>
              <a:rPr lang="it-IT" sz="2400" dirty="0"/>
              <a:t> </a:t>
            </a:r>
            <a:r>
              <a:rPr lang="it-IT" sz="2400" dirty="0" err="1"/>
              <a:t>attributes</a:t>
            </a:r>
            <a:endParaRPr lang="it-IT" sz="2400" dirty="0"/>
          </a:p>
          <a:p>
            <a:pPr lvl="2">
              <a:buFont typeface="Courier New" panose="020B0604020202020204" pitchFamily="34" charset="0"/>
              <a:buChar char="o"/>
            </a:pPr>
            <a:r>
              <a:rPr lang="it-IT" sz="2400" dirty="0"/>
              <a:t>11 </a:t>
            </a:r>
            <a:r>
              <a:rPr lang="it-IT" sz="2400" dirty="0" err="1"/>
              <a:t>numerical</a:t>
            </a:r>
            <a:r>
              <a:rPr lang="it-IT" sz="2400" dirty="0"/>
              <a:t> </a:t>
            </a:r>
            <a:r>
              <a:rPr lang="it-IT" sz="2400" dirty="0" err="1"/>
              <a:t>attributes</a:t>
            </a:r>
            <a:endParaRPr lang="it-IT" sz="2400" dirty="0"/>
          </a:p>
          <a:p>
            <a:pPr lvl="2">
              <a:buFont typeface="Courier New" panose="020B0604020202020204" pitchFamily="34" charset="0"/>
              <a:buChar char="o"/>
            </a:pPr>
            <a:endParaRPr lang="it-IT" sz="2400" dirty="0"/>
          </a:p>
          <a:p>
            <a:pPr lvl="2">
              <a:buFont typeface="Courier New" panose="020B0604020202020204" pitchFamily="34" charset="0"/>
              <a:buChar char="o"/>
            </a:pPr>
            <a:endParaRPr lang="it-IT" sz="2400" dirty="0"/>
          </a:p>
          <a:p>
            <a:pPr lvl="2">
              <a:buFont typeface="Courier New" panose="020B0604020202020204" pitchFamily="34" charset="0"/>
              <a:buChar char="o"/>
            </a:pPr>
            <a:endParaRPr lang="it-IT" sz="24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4BB1AD9-DC7F-432B-A2CD-07DF01A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" y="3914389"/>
            <a:ext cx="11327027" cy="14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003C-0D3E-8358-FCDD-D04F12D4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7D830-4C5A-E0A1-AC21-3566947E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Explanation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did you want to communicate?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Motivations for the chart, colors....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6200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E60D-B08E-A722-712C-57ABAC2E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2144-0514-CF5A-70E9-7E77E4BF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Excel/flourish/</a:t>
            </a:r>
            <a:r>
              <a:rPr lang="en-US" b="0" dirty="0" err="1">
                <a:ea typeface="+mn-lt"/>
                <a:cs typeface="+mn-lt"/>
              </a:rPr>
              <a:t>RawGraph</a:t>
            </a:r>
            <a:r>
              <a:rPr lang="en-US" b="0" dirty="0">
                <a:ea typeface="+mn-lt"/>
                <a:cs typeface="+mn-lt"/>
              </a:rPr>
              <a:t> version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3F9C-4C15-A14B-5145-E0492477B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DF71D-1C1E-BE2A-3FAF-AEAEBF4B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Python/JS/R version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3EEA-FE29-0E10-7826-0C893662C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DE33-A498-7E0F-4F23-33072A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ADB-45CA-2870-266B-EA818CB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5AA53-A4C8-8BB8-EF5F-81E2EE85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Explanation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What did you want to communicate?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Motivations for the chart, colors....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125C6-1F97-7BD2-F52B-4AFA9666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BAD-4422-EA51-BB51-14E44E0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D3CB-DEBC-7E3F-A040-425A7FB7F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Excel/flourish/</a:t>
            </a:r>
            <a:r>
              <a:rPr lang="en-US" b="0" dirty="0" err="1">
                <a:ea typeface="+mn-lt"/>
                <a:cs typeface="+mn-lt"/>
              </a:rPr>
              <a:t>RawGraph</a:t>
            </a:r>
            <a:r>
              <a:rPr lang="en-US" b="0" dirty="0">
                <a:ea typeface="+mn-lt"/>
                <a:cs typeface="+mn-lt"/>
              </a:rPr>
              <a:t> version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718F-D398-FC0A-89CD-EFA22F767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B6A6-1D3B-326D-BA57-3EF6E540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Python/JS/R version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FAED6-C25C-863A-219D-F79F3326EA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F9D-EB12-F500-E64A-E155A25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Deceptive/with error viz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332C-9077-9AB1-431B-28C07E02B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89E5-AB8D-4845-9449-DE7679EA1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85D1-3A00-8CA4-F1D2-5889D35E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Motivation/Explanation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C7E04-7B31-ACAD-F943-B80B97A9BF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649DEEF7EAA4281B660BC4D70188E" ma:contentTypeVersion="0" ma:contentTypeDescription="Create a new document." ma:contentTypeScope="" ma:versionID="301ef04a56364911fad0d1fd77d869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5EBCCC-8EA9-4E69-9092-A8F8FF32D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FA02BE-F298-4C0E-826B-3DCF0C1A4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B10EB-FE29-4608-8A39-F7D9D5476B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189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Courier New,monospace</vt:lpstr>
      <vt:lpstr>Wingdings</vt:lpstr>
      <vt:lpstr>office theme</vt:lpstr>
      <vt:lpstr>Title of your "story"</vt:lpstr>
      <vt:lpstr>Overview</vt:lpstr>
      <vt:lpstr>Dataset</vt:lpstr>
      <vt:lpstr>Visualization 1</vt:lpstr>
      <vt:lpstr>Visualization 1</vt:lpstr>
      <vt:lpstr>Visualization 2</vt:lpstr>
      <vt:lpstr>Visualization 2</vt:lpstr>
      <vt:lpstr>Deceptive/with error viz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"story"</dc:title>
  <dc:creator/>
  <cp:lastModifiedBy>Manuele Pasini</cp:lastModifiedBy>
  <cp:revision>61</cp:revision>
  <dcterms:created xsi:type="dcterms:W3CDTF">2025-04-03T14:15:25Z</dcterms:created>
  <dcterms:modified xsi:type="dcterms:W3CDTF">2025-04-23T09:16:37Z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0x010100BC5649DEEF7EAA4281B660BC4D70188E</vt:lpwstr>
  </property>
</Properties>
</file>