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hyperlink" Target="https://docs.timescale.com/api/latest/hyperfunctions/" TargetMode="External" /><Relationship Id="rId5"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continuous-aggregates/about-continuous-aggregates/" TargetMode="External" /><Relationship Id="rId2" Type="http://schemas.openxmlformats.org/officeDocument/2006/relationships/image" Target="../media/image3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t>Timescale DB </a:t>
            </a:r>
            <a:r>
              <a:rPr b="1">
                <a:hlinkClick r:id="rId3"/>
              </a:rPr>
              <a:t>doc</a:t>
            </a:r>
          </a:p>
          <a:p>
            <a:pPr lvl="0"/>
            <a:r>
              <a:rPr/>
              <a:t>Based on hypertables</a:t>
            </a:r>
          </a:p>
          <a:p>
            <a:pPr lvl="1"/>
            <a:r>
              <a:rPr/>
              <a:t>Logical table</a:t>
            </a:r>
          </a:p>
          <a:p>
            <a:pPr lvl="1"/>
            <a:r>
              <a:rPr/>
              <a:t>Organizes the data in chunks (of a predefined time range) based on some time/bigint column of the table</a:t>
            </a:r>
          </a:p>
          <a:p>
            <a:pPr lvl="1"/>
            <a:r>
              <a:rPr/>
              <a:t>Support for distributed hypertables</a:t>
            </a:r>
          </a:p>
          <a:p>
            <a:pPr lvl="1"/>
            <a:r>
              <a:rPr/>
              <a:t>Supports a large set of PostgreSQL extensions (e.g. PostGIS, PostGIS_Raster)</a:t>
            </a:r>
          </a:p>
          <a:p>
            <a:pPr lvl="0" indent="0" marL="0">
              <a:spcBef>
                <a:spcPts val="3000"/>
              </a:spcBef>
              <a:buNone/>
            </a:pPr>
            <a:r>
              <a:rPr b="1"/>
              <a:t>Query language</a:t>
            </a:r>
          </a:p>
          <a:p>
            <a:pPr lvl="0"/>
            <a:r>
              <a:rPr/>
              <a:t>Uses standard SQL with a few more operators:</a:t>
            </a:r>
          </a:p>
          <a:p>
            <a:pPr lvl="0"/>
            <a:r>
              <a:rPr/>
              <a:t>time_bucket(‘1 hour’, column_name): same as date_trunc in postgres</a:t>
            </a:r>
          </a:p>
          <a:p>
            <a:pPr lvl="0"/>
            <a:r>
              <a:rPr>
                <a:hlinkClick r:id="rId4"/>
              </a:rPr>
              <a:t>Hyperfunctions</a:t>
            </a:r>
            <a:r>
              <a:rPr/>
              <a:t>:</a:t>
            </a:r>
          </a:p>
          <a:p>
            <a:pPr lvl="1"/>
            <a:r>
              <a:rPr/>
              <a:t>Time-weighted averages;</a:t>
            </a:r>
          </a:p>
          <a:p>
            <a:pPr lvl="1"/>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5"/>
          <a:stretch>
            <a:fillRect/>
          </a:stretch>
        </p:blipFill>
        <p:spPr bwMode="auto">
          <a:xfrm>
            <a:off x="4025900" y="1193800"/>
            <a:ext cx="109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Hyperfunctions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648200" y="1409700"/>
            <a:ext cx="4038600" cy="24511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Timescale Hybrid model</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0"/>
            <a:r>
              <a:rPr/>
              <a:t>Column-Oriented data can still be performed DML/DDL operations upon.</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segmentby&lt;: partions data in a chunk based on [column1, …] Segmeny-by example</a:t>
            </a:r>
          </a:p>
          <a:p>
            <a:pPr lvl="0"/>
            <a:r>
              <a:rPr/>
              <a:t>orderby&lt;: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TRefreshed automatically in the background as new data is added, or old data is modified.</a:t>
            </a:r>
          </a:p>
        </p:txBody>
      </p:sp>
      <p:pic>
        <p:nvPicPr>
          <p:cNvPr descr="https://github.com/ManuelePasini/slides-markdown/blob/master/slides/images/dt/timescale/segmentby.png?raw=true" id="0" name="Picture 1"/>
          <p:cNvPicPr>
            <a:picLocks noGrp="1" noChangeAspect="1"/>
          </p:cNvPicPr>
          <p:nvPr/>
        </p:nvPicPr>
        <p:blipFill>
          <a:blip r:embed="rId2"/>
          <a:stretch>
            <a:fillRect/>
          </a:stretch>
        </p:blipFill>
        <p:spPr bwMode="auto">
          <a:xfrm>
            <a:off x="457200" y="1981200"/>
            <a:ext cx="8229600" cy="13081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Creating a continuous view </a:t>
            </a:r>
            <a:r>
              <a:rPr>
                <a:hlinkClick r:id="rId3"/>
              </a:rPr>
              <a:t>doc</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2024-11-21T16:28:43Z</dcterms:created>
  <dcterms:modified xsi:type="dcterms:W3CDTF">2024-11-21T16:28:43Z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