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Final queries v.0.1</a:t>
                </a:r>
              </a:p>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2024-10-11T09:37:00Z</dcterms:created>
  <dcterms:modified xsi:type="dcterms:W3CDTF">2024-10-11T09:37:00Z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