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0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might be characterized by the following properties: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service graph and process graph relies on manual work, more automated techniques should be explored (e.g., NLPs)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architecture for big-data applications but do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2024-03-22T11:49:11Z</dcterms:created>
  <dcterms:modified xsi:type="dcterms:W3CDTF">2024-03-22T11:49:11Z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