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8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 Can we abstract from application-level solutions to domain-level solutions?</a:t>
            </a:r>
          </a:p>
          <a:p>
            <a:pPr lvl="0" indent="0" marL="0">
              <a:buNone/>
            </a:pPr>
            <a:r>
              <a:rPr/>
              <a:t>Takeaway from previous phase : a Digital Twin (DT) can be represented through data pipelines that collect, process, and transform data into insights.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something was missing..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a fruit tree and the IoT network describing it) naturally suggest the use of graph DBMSs for efficient storage and querying…</a:t>
            </a:r>
          </a:p>
          <a:p>
            <a:pPr lvl="1"/>
            <a:r>
              <a:rPr/>
              <a:t>… yet, they cannot cope with the volume of such data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fall short in capturing the complex dynamics of relationships among entities.</a:t>
            </a:r>
          </a:p>
          <a:p>
            <a:pPr lvl="0"/>
            <a:r>
              <a:rPr/>
              <a:t>Even the previous Data Platform Design often suggested multiple storage technologies, tailored to the needs of different DTs…</a:t>
            </a:r>
          </a:p>
          <a:p>
            <a:pPr lvl="0"/>
            <a:r>
              <a:rPr/>
              <a:t>Yet, no multi-store solution has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DBMS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publications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Paper submitted to </a:t>
            </a:r>
            <a:r>
              <a:rPr>
                <a:hlinkClick r:id="rId2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</a:t>
            </a:r>
            <a:r>
              <a:rPr>
                <a:hlinkClick r:id="rId2"/>
              </a:rPr>
              <a:t>Agritech</a:t>
            </a:r>
            <a:r>
              <a:rPr/>
              <a:t>, a data platform fostering collaboration and integration across research projects has been implemented.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1"/>
            <a:r>
              <a:rPr/>
              <a:t>Heterogeneous data: covering both structured and unstructured formats, including images.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many datasets display time-series characteristics.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 b="1"/>
              <a:t>Currently working on its evolution</a:t>
            </a:r>
            <a:r>
              <a:rPr/>
              <a:t>: supporting and sharing data processes (e.g., donwload ESA images)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2025-10-01T14:21:00Z</dcterms:created>
  <dcterms:modified xsi:type="dcterms:W3CDTF">2025-10-01T14:21:00Z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