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Scaletta tesi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Literature review on DT;</a:t>
            </a:r>
          </a:p>
          <a:p>
            <a:pPr lvl="0"/>
            <a:r>
              <a:rPr/>
              <a:t>Identified a case study for a Digital Twin in precision agriculture domain.</a:t>
            </a:r>
          </a:p>
          <a:p>
            <a:pPr lvl="0"/>
            <a:r>
              <a:rPr/>
              <a:t>In the same domain, in a PNRR Agritech project a data platform integrating stakeholders data has been implemented, thus allowing to consider more heterogeneous data (e.g. satellite imagery)</a:t>
            </a:r>
          </a:p>
          <a:p>
            <a:pPr lvl="0"/>
            <a:r>
              <a:rPr/>
              <a:t>Implemented such DT and conducted a phase of data related requirements analysis, through which emerged:</a:t>
            </a:r>
          </a:p>
          <a:p>
            <a:pPr lvl="1"/>
            <a:r>
              <a:rPr/>
              <a:t>Time related requirements (in both ingestion and fruition)</a:t>
            </a:r>
          </a:p>
          <a:p>
            <a:pPr lvl="1"/>
            <a:r>
              <a:rPr/>
              <a:t>Expressiveness requirements: heterogeneus data from heterogeneous sources</a:t>
            </a:r>
          </a:p>
          <a:p>
            <a:pPr lvl="1"/>
            <a:r>
              <a:rPr/>
              <a:t>Highly dynamical aspect of relationships between DT entities and sensors.</a:t>
            </a:r>
          </a:p>
          <a:p>
            <a:pPr lvl="0"/>
            <a:r>
              <a:rPr/>
              <a:t>Literature review on data architectures that tailor such requirements individually;</a:t>
            </a:r>
          </a:p>
          <a:p>
            <a:pPr lvl="0"/>
            <a:r>
              <a:rPr/>
              <a:t>W.r.t. identified requirements, a query workload entailing such requirements has been defined;</a:t>
            </a:r>
          </a:p>
          <a:p>
            <a:pPr lvl="0"/>
            <a:r>
              <a:rPr/>
              <a:t>Given literature review outcome, worked on identifying a new data structure that could fulfill such requirements.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plan to do in the two years that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Ultimate and implement the defined data structure</a:t>
            </a:r>
          </a:p>
          <a:p>
            <a:pPr lvl="0"/>
            <a:r>
              <a:rPr/>
              <a:t>Deploy the agriculture DT on top of such data structure to efficiently collect and store DT data.</a:t>
            </a:r>
          </a:p>
          <a:p>
            <a:pPr lvl="0"/>
            <a:r>
              <a:rPr/>
              <a:t>Evaluate the data structure performance with the previously defined query workload upon data collected from DT.</a:t>
            </a:r>
          </a:p>
          <a:p>
            <a:pPr lvl="0"/>
            <a:r>
              <a:rPr/>
              <a:t>From such evaluation, understand proposed data structure’s limits and work towards optimization of such.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2025-07-02T08:27:46Z</dcterms:created>
  <dcterms:modified xsi:type="dcterms:W3CDTF">2025-07-02T08:27:46Z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