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Notte dei ricercatori 27/9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Cose da sistemare: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Errore sul periodo.</a:t>
            </a:r>
          </a:p>
          <a:p>
            <a:pPr lvl="0"/>
            <a:r>
              <a:rPr/>
              <a:t>Se aggiorno la pagina, il frontend rimette lo slider a 50, lato backend rimane il vecchio, oppure asincronismo tra valore slider e backend</a:t>
            </a:r>
            <a:br/>
          </a:p>
          <a:p>
            <a:pPr lvl="0"/>
            <a:r>
              <a:rPr/>
              <a:t>voglio umidità ottima e attuale ogni 500ms e errore ogni 15s</a:t>
            </a:r>
          </a:p>
          <a:p>
            <a:pPr lvl="0"/>
            <a:r>
              <a:rPr/>
              <a:t>Se passo da slider a matrice, l’ottimo viene calcolato male al primo ciclo, al secondo diventa corretto!</a:t>
            </a:r>
          </a:p>
          <a:p>
            <a:pPr lvl="0"/>
            <a:r>
              <a:rPr/>
              <a:t>Aggiornamento delle matrici in manuale fa si che l’ottimo ci metta più di un ciclo ad arrivare a destinazioneW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2024-10-02T09:08:22Z</dcterms:created>
  <dcterms:modified xsi:type="dcterms:W3CDTF">2024-10-02T09:08:22Z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