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  <a:r>
                  <a:rPr/>
                  <a:t>:</a:t>
                </a:r>
              </a:p>
              <a:p>
                <a:pPr lvl="0"/>
                <a:r>
                  <a:rPr/>
                  <a:t>Nodes can be labelled as </a:t>
                </a:r>
                <a:r>
                  <a:rPr i="1"/>
                  <a:t>preferred</a:t>
                </a:r>
                <a:r>
                  <a:rPr/>
                  <a:t>;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  <a:r>
              <a:rPr sz="2000"/>
              <a:t>;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infrastructures: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analytics;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field.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functionalities for big-data applications but not their implementation.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2024-07-24T07:44:33Z</dcterms:created>
  <dcterms:modified xsi:type="dcterms:W3CDTF">2024-07-24T07:44:33Z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