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3.png"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Other columns can be added in partitioning columns</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 data inside chunk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48200" y="2311400"/>
            <a:ext cx="4038600" cy="63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Segmentby example</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2024-11-22T08:23:41Z</dcterms:created>
  <dcterms:modified xsi:type="dcterms:W3CDTF">2024-11-22T08:23:41Z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