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g.csr.unibo.it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Data architectures and methodologies for Digital Twins (oh god not DTs again)</a:t>
            </a:r>
          </a:p>
          <a:p>
            <a:pPr lvl="1" indent="0" marL="342900">
              <a:buNone/>
            </a:pPr>
            <a:r>
              <a:rPr/>
              <a:t>Oh God no, not DTs again</a:t>
            </a:r>
          </a:p>
          <a:p>
            <a:pPr lvl="1" indent="0" marL="342900">
              <a:buNone/>
            </a:pPr>
            <a:r>
              <a:rPr/>
              <a:t>Oh God no, not DTs again</a:t>
            </a:r>
          </a:p>
          <a:p>
            <a:pPr lvl="1"/>
            <a:r>
              <a:rPr/>
              <a:t>Precision Agriculture (static &amp; dynamic entities)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2025-07-02T08:38:35Z</dcterms:created>
  <dcterms:modified xsi:type="dcterms:W3CDTF">2025-07-02T08:38:35Z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