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2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Consortium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Focus on historical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in a DT (domain driven?)</a:t>
            </a:r>
          </a:p>
          <a:p>
            <a:pPr lvl="1"/>
            <a:r>
              <a:rPr/>
              <a:t>Standardazing a wider concept (e.g. interoperability between different DT)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  <p:pic>
        <p:nvPicPr>
          <p:cNvPr descr="https://github.com/ManuelePasini/slides-markdown/blob/master/slides/images/dt/gantt.sv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P.h.D. Proposal timeline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  <a:p>
            <a:pPr lvl="0"/>
            <a:r>
              <a:rPr/>
              <a:t>Not really twins…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However, some standard models are emerging…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 - JSON-LD/NGSI-LDgi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2024-09-04T10:13:23Z</dcterms:created>
  <dcterms:modified xsi:type="dcterms:W3CDTF">2024-09-04T10:13:23Z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