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2.png"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5.png" /><Relationship Id="rId2" Type="http://schemas.openxmlformats.org/officeDocument/2006/relationships/image" Target="../media/image2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625600"/>
            <a:ext cx="4038600" cy="2032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SmartBench data model</a:t>
            </a:r>
          </a:p>
        </p:txBody>
      </p:sp>
      <p:pic>
        <p:nvPicPr>
          <p:cNvPr descr="https://github.com/ManuelePasini/slides-markdown/blob/master/slides/images/dt/data_model/smartbench_sensor.png?raw=true" id="0" name="Picture 1"/>
          <p:cNvPicPr>
            <a:picLocks noGrp="1" noChangeAspect="1"/>
          </p:cNvPicPr>
          <p:nvPr/>
        </p:nvPicPr>
        <p:blipFill>
          <a:blip r:embed="rId3"/>
          <a:stretch>
            <a:fillRect/>
          </a:stretch>
        </p:blipFill>
        <p:spPr bwMode="auto">
          <a:xfrm>
            <a:off x="4826000" y="1193800"/>
            <a:ext cx="3670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SmartBench data model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2024-10-10T14:11:45Z</dcterms:created>
  <dcterms:modified xsi:type="dcterms:W3CDTF">2024-10-10T14:11:45Z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