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node/edge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 with the key as the edge label.</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Problematiche</a:t>
            </a:r>
          </a:p>
          <a:p>
            <a:pPr lvl="0" indent="0" marL="0">
              <a:buNone/>
            </a:pPr>
            <a:r>
              <a:rPr/>
              <a:t>Tre cause delle problematiche: - Modellazione concettuale (e.g. no tipo di device in measurements) - Architetturale (Apache Age) - Ottimizzazione query (e.g. no tabella location ausiliaria)</a:t>
            </a:r>
          </a:p>
          <a:p>
            <a:pPr lvl="0" indent="0" marL="0">
              <a:spcBef>
                <a:spcPts val="3000"/>
              </a:spcBef>
              <a:buNone/>
            </a:pPr>
            <a:r>
              <a:rPr b="1"/>
              <a:t>Espressività</a:t>
            </a:r>
          </a:p>
          <a:p>
            <a:pPr lvl="0"/>
            <a:r>
              <a:rPr/>
              <a:t>Mancanza di un’interfaccia uniforme sul modello, devi interfacciarti e integrare due tipologie di modelli dati diversi</a:t>
            </a:r>
          </a:p>
          <a:p>
            <a:pPr lvl="0"/>
            <a:r>
              <a:rPr/>
              <a:t>No storicizzazione di ciò che non è measurement</a:t>
            </a:r>
          </a:p>
          <a:p>
            <a:pPr lvl="0" indent="0" marL="0">
              <a:spcBef>
                <a:spcPts val="3000"/>
              </a:spcBef>
              <a:buNone/>
            </a:pPr>
            <a:r>
              <a:rPr b="1"/>
              <a:t>Modellazione</a:t>
            </a:r>
          </a:p>
          <a:p>
            <a:pPr lvl="0"/>
            <a:r>
              <a:rPr/>
              <a:t>Se parti dal grafo arrivi ad un punto in cui joini sul relazionale, va fatta attenzione alla query su grafo in quanto è molto facile ritorni un insieme di valori ridondanti che fanno esplodere il tempo computazionale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Random considerations (constantly updated)</a:t>
            </a:r>
          </a:p>
          <a:p>
            <a:pPr lvl="0" indent="0" marL="0">
              <a:spcBef>
                <a:spcPts val="3000"/>
              </a:spcBef>
              <a:buNone/>
            </a:pPr>
            <a:r>
              <a:rPr b="1"/>
              <a:t>Timescale DB</a:t>
            </a:r>
          </a:p>
          <a:p>
            <a:pPr lvl="0"/>
            <a:r>
              <a:rPr/>
              <a:t>Based on hypertables</a:t>
            </a:r>
          </a:p>
          <a:p>
            <a:pPr lvl="1"/>
            <a:r>
              <a:rPr/>
              <a:t>Logical table</a:t>
            </a:r>
          </a:p>
          <a:p>
            <a:pPr lvl="1"/>
            <a:r>
              <a:rPr/>
              <a:t>Organizes the data in chunks (of a predefined time range) based on some column of the table</a:t>
            </a:r>
          </a:p>
          <a:p>
            <a:pPr lvl="0" indent="0" marL="0">
              <a:spcBef>
                <a:spcPts val="3000"/>
              </a:spcBef>
              <a:buNone/>
            </a:pPr>
            <a:r>
              <a:rPr b="1"/>
              <a:t>Query language</a:t>
            </a:r>
          </a:p>
          <a:p>
            <a:pPr lvl="0" indent="0" marL="0">
              <a:buNone/>
            </a:pPr>
            <a:r>
              <a:rPr/>
              <a:t>Uses standard SQL with a few more operators:</a:t>
            </a:r>
          </a:p>
          <a:p>
            <a:pPr lvl="0"/>
            <a:r>
              <a:rPr/>
              <a:t>time_bucket(‘1 hour’, column_name): same as date_trunc in postgres</a:t>
            </a:r>
          </a:p>
          <a:p>
            <a:pPr lvl="0" indent="0" marL="0">
              <a:spcBef>
                <a:spcPts val="3000"/>
              </a:spcBef>
              <a:buNone/>
            </a:pPr>
            <a:r>
              <a:rPr b="1"/>
              <a:t>Further functionalities</a:t>
            </a:r>
          </a:p>
          <a:p>
            <a:pPr lvl="0"/>
            <a:r>
              <a:rPr/>
              <a:t>Hybrid row-column oriented data model: define a retention period where data older will be stored as column-oriented data Timescale Hybrid model</a:t>
            </a:r>
          </a:p>
          <a:p>
            <a:pPr lvl="0" indent="0" marL="0">
              <a:spcBef>
                <a:spcPts val="3000"/>
              </a:spcBef>
              <a:buNone/>
            </a:pPr>
            <a:r>
              <a:rPr b="1"/>
              <a:t>Hybrid model optimizations:</a:t>
            </a:r>
          </a:p>
          <a:p>
            <a:pPr lvl="0"/>
            <a:r>
              <a:rPr/>
              <a:t>segmentby: partions data in a chunk based on [column1, …] Timescale Hybrid model</a:t>
            </a:r>
          </a:p>
          <a:p>
            <a:pPr lvl="0"/>
            <a:r>
              <a:rPr/>
              <a:t>orderby: orders data within a chunk based on time and stores metadata w.r.t min/max values in the chunk (similar to Databricks data-skipping)</a:t>
            </a:r>
          </a:p>
          <a:p>
            <a:pPr lvl="0"/>
            <a:r>
              <a:rPr/>
              <a:t>Together: data is first grouped by the segmentby column, then ordered based on the orderby parameter, and finally divided into smaller, timestamp-ordered “mini-batches,” each containing up to 1,000 rows.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2024-11-21T14:49:08Z</dcterms:created>
  <dcterms:modified xsi:type="dcterms:W3CDTF">2024-11-21T14:49:08Z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