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buNone/>
                </a:pPr>
                <a:r>
                  <a:rPr/>
                  <a:t>()[] ### Emerged considerations - Given a FIWARE document, what’s a Property and what’s an Edge? - Should the graph enforce some kind of schema? E.g. metamodel - If not, Do I have to check wether a FIWARE key-value pair links to a node? - But then, I have to check all properties, understand if its an edge or a property, remove it from the entity if it’s an edge, check if the edge destination already exists and if it does not, create it and link it to the source node- - What about device composition? e.g. moisture grid - What about Ids? Apache AGE uses its own custom IDs that  cannot  be disabled -  What happens when a new measurements comes by? - I have to check if such node exists, if not, it’s a new edge, if it is - An entity comes in: there’s already a node with such id; is it an update? Is it a measurement?</a:t>
                </a:r>
              </a:p>
              <a:p>
                <a:pPr lvl="0" indent="0" marL="0">
                  <a:buNone/>
                </a:pPr>
                <a:r>
                  <a:rPr/>
                  <a:t>### 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buNone/>
                </a:pPr>
                <a:r>
                  <a:rPr/>
                  <a:t>## 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Random considerations (constantly updated)</a:t>
                </a:r>
              </a:p>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2024-11-11T14:19:29Z</dcterms:created>
  <dcterms:modified xsi:type="dcterms:W3CDTF">2024-11-11T14:19:29Z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