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ht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sht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  <a:r>
              <a:rPr/>
              <a:t> :::: {.columns} ::: {.column width=“30%”}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Takeouts:</a:t>
            </a:r>
          </a:p>
          <a:p>
            <a:pPr lvl="0"/>
            <a:r>
              <a:rPr/>
              <a:t> Graph as Code Sequence : Graphs as sequence methods are mainly rule-based or GNN-based. Promising way is to obtain a structure-aware sequence e.g., adopt codes (that can capture structures, e.g., graph XML or JSON) for graphs and utilize code LLMs</a:t>
            </a:r>
          </a:p>
          <a:p>
            <a:pPr lvl="0"/>
            <a:r>
              <a:rPr/>
              <a:t> More powerful Graph-Empowered LLms</a:t>
            </a:r>
          </a:p>
          <a:p>
            <a:pPr lvl="0" indent="0" marL="0">
              <a:buNone/>
            </a:pPr>
            <a:r>
              <a:rPr/>
              <a:t>::: ::: {.column width=“70%”}</a:t>
            </a:r>
          </a:p>
        </p:txBody>
      </p:sp>
      <p:pic>
        <p:nvPicPr>
          <p:cNvPr descr="https://github.com/ManuelePasini/slides-markdown/blob/master/slides/images/graphllm/graphpredictor.png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::: ::::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 looks very promising, but still costly. Potential solution is to distill the model into a much smaller LM or even an MLP</a:t>
            </a:r>
          </a:p>
        </p:txBody>
      </p:sp>
      <p:pic>
        <p:nvPicPr>
          <p:cNvPr descr="https://github.com/ManuelePasini/slides-markdown/blob/master/slides/images/graphllm/llmencoder.png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2025-09-25T08:21:06Z</dcterms:created>
  <dcterms:modified xsi:type="dcterms:W3CDTF">2025-09-25T08:21:06Z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