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Final queries v.0.1</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a:r>
              <a:rPr/>
              <a:t>Wide-Column (?)</a:t>
            </a:r>
          </a:p>
          <a:p>
            <a:pPr lvl="0"/>
            <a:r>
              <a:rPr/>
              <a:t>Grafo + Relazionale (PostgreSQL + PostGIS + Apache AGE)</a:t>
            </a:r>
          </a:p>
          <a:p>
            <a:pPr lvl="0"/>
            <a:r>
              <a:rPr/>
              <a:t>Graph + Time Series (GraphDB + (ClickHouse || InfluxDB))</a:t>
            </a:r>
          </a:p>
          <a:p>
            <a:pPr lvl="0"/>
            <a:r>
              <a:rPr/>
              <a:t>AeonG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2024-10-11T08:50:29Z</dcterms:created>
  <dcterms:modified xsi:type="dcterms:W3CDTF">2024-10-11T08:50:29Z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