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g.csr.unibo.it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Manuele Pasini</a:t>
            </a:r>
            <a:r>
              <a:rPr/>
              <a:t>, Student ID: 0001129119</a:t>
            </a:r>
          </a:p>
          <a:p>
            <a:pPr lvl="1"/>
            <a:r>
              <a:rPr>
                <a:hlinkClick r:id="rId2"/>
              </a:rPr>
              <a:t>Business Intelligence Group</a:t>
            </a:r>
          </a:p>
          <a:p>
            <a:pPr lvl="1"/>
            <a:r>
              <a:rPr/>
              <a:t>Supervisor: Prof. 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Four key components: physical model, virtual model, data, and communication services.</a:t>
            </a:r>
          </a:p>
          <a:p>
            <a:pPr lvl="0"/>
            <a:r>
              <a:rPr/>
              <a:t>Mostly standalone, application-oriented systems with limited or none data interoperability.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aspects</a:t>
            </a:r>
          </a:p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Methodology aspects</a:t>
            </a:r>
          </a:p>
          <a:p>
            <a:pPr lvl="0"/>
            <a:r>
              <a:rPr/>
              <a:t>How can we efficiently deploy digital twin applications on a DTP?</a:t>
            </a:r>
          </a:p>
          <a:p>
            <a:pPr lvl="0"/>
            <a:r>
              <a:rPr/>
              <a:t>A digital twin application is essentially a sequence of data processes powering its functionality.</a:t>
            </a:r>
          </a:p>
          <a:p>
            <a:pPr lvl="0"/>
            <a:r>
              <a:rPr/>
              <a:t>Even for experts and within cloud environments, identifying the right services for a data pipeline is far from trivial.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in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is independent in both data modelling and semantics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limited.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in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irrigation digital twin is still a standalone system with a tailored data model and semantics.</a:t>
            </a:r>
          </a:p>
          <a:p>
            <a:pPr lvl="0"/>
            <a:r>
              <a:rPr/>
              <a:t>Integration with different agriculture application is still limited…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to domain-level Digital Twin Platforms (DTP) that can facilitate standardization and integration of data?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UML data model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2025-10-05T13:54:13Z</dcterms:created>
  <dcterms:modified xsi:type="dcterms:W3CDTF">2025-10-05T13:54:13Z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