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" y="1193800"/>
            <a:ext cx="820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Data (Fei Tao)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Historicizing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(domain driven?)</a:t>
            </a:r>
          </a:p>
          <a:p>
            <a:pPr lvl="1"/>
            <a:r>
              <a:rPr/>
              <a:t>Standardazing a wider concept (e.g. Web of Digital Twins)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academia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academia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Presented as an “evolution” of CPS…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research papers.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2024-09-04T06:54:02Z</dcterms:created>
  <dcterms:modified xsi:type="dcterms:W3CDTF">2024-09-04T06:54:02Z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