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Think-on-Graph: Deep and Responsible Reasoning of Large Language Model on Knowledge Graph - ICLR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TKDE,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Three types of graphs: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TKDE,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TDKE,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2025-09-22T13:29:00Z</dcterms:created>
  <dcterms:modified xsi:type="dcterms:W3CDTF">2025-09-22T13:29:00Z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