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types of graphs: - Pure Graphs without Textual Information - Text-Attributed Graphs: nodes or edges are associated with semantically rich text information - Text-Paired Graphs: have textual descriptions defined for the entire graph structure.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** Input graph into LLM **:</a:t>
            </a:r>
          </a:p>
          <a:p>
            <a:pPr lvl="0"/>
            <a:r>
              <a:rPr/>
              <a:t>Plainly verbailizing graph: Verbalizing the graph structure in natural language (e.g., describe edges and adjacency lists)</a:t>
            </a:r>
          </a:p>
          <a:p>
            <a:pPr lvl="0"/>
            <a:r>
              <a:rPr/>
              <a:t>Paraphrasing graph: paraphrase the graph structure into more natural or concise sentences.</a:t>
            </a:r>
          </a:p>
          <a:p>
            <a:pPr lvl="1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0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** Applications **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encourages LLMs to reconstruct the relevant graph structures and then perform reasoning on them. This</a:t>
            </a:r>
          </a:p>
          <a:p>
            <a:pPr lvl="2"/>
            <a:r>
              <a:rPr/>
              <a:t>Context-Summarization: encourages LLMs to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 indent="0" marL="0">
              <a:buNone/>
            </a:pPr>
            <a:r>
              <a:rPr/>
              <a:t>** Overall, no consensus on how to represent graphs **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2025-09-22T10:55:32Z</dcterms:created>
  <dcterms:modified xsi:type="dcterms:W3CDTF">2025-09-22T10:55:32Z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